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0" r:id="rId3"/>
    <p:sldId id="269" r:id="rId4"/>
    <p:sldId id="271" r:id="rId5"/>
    <p:sldId id="272" r:id="rId6"/>
    <p:sldId id="256" r:id="rId7"/>
    <p:sldId id="277" r:id="rId8"/>
    <p:sldId id="278" r:id="rId9"/>
    <p:sldId id="279" r:id="rId10"/>
    <p:sldId id="281" r:id="rId11"/>
    <p:sldId id="283" r:id="rId12"/>
    <p:sldId id="257" r:id="rId13"/>
    <p:sldId id="285" r:id="rId14"/>
    <p:sldId id="282" r:id="rId15"/>
    <p:sldId id="286" r:id="rId16"/>
    <p:sldId id="288" r:id="rId17"/>
    <p:sldId id="293" r:id="rId18"/>
    <p:sldId id="289" r:id="rId19"/>
    <p:sldId id="290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5T16:56:38.72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1843 1,'5'0,"5"0,6 0,4 0,-1 4,5 2,3-1,1 0,-4-2</inkml:trace>
  <inkml:trace contextRef="#ctx0" brushRef="#br0" timeOffset="13809.79">2951 562,'0'0</inkml:trace>
  <inkml:trace contextRef="#ctx0" brushRef="#br0" timeOffset="14131.384">3003 562,'0'0,"0"0</inkml:trace>
  <inkml:trace contextRef="#ctx0" brushRef="#br0" timeOffset="14376.62">3185 1183,'0'0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28C274-CED6-403A-A672-44B57FE10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EC94887-A37C-4D0A-AE5D-E9412C8D4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BEF895-5C3E-4E64-89CC-58312ED62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27/02/2021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CADB56-8537-43A2-AFF7-9BF2F3837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F3586A-EFE3-4D39-892A-7C4C7720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017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BC2BA-797F-4110-888F-32D62E053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53BE051-762B-4330-90C6-EE85E7E93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AB58B1-987E-40C7-85D4-98F5C9066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27/02/2021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372C38-4D26-47EA-A2C5-8B19F13DE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2EBBBE-6414-4AD6-A502-05E6A3F6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17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419FDF9-9D29-46A2-AF7C-705B495AA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76BD65-AC88-402C-B201-4797FC6AF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A35184-317B-4EB9-A73A-98D0BDAF8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27/02/2021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6EB1E8-98BA-426E-8CB8-7C5249AB1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9F38F7-6F73-47ED-942B-43634F7A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0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7019AA-282A-4FE8-BAB2-C8BE98A00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63DBA3-F20C-4AB3-B40E-28E264FF3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BA4A3D-3833-4C3C-8608-2A2898185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27/02/2021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BADA43-C133-490B-9751-9FB43036D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292BE5-855E-4B36-ABDA-EDDBA488C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45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3DEC5F-9F2A-4A5F-A3A6-0F91A3465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B4A518-4C98-4E2D-A5C9-09954E0C2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A3A391-C384-4B4C-ADA5-EA5892C6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27/02/2021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6EA46E-806E-43FE-8038-F0329F54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BC0C3C-8DCA-47C7-A7D7-EBCA0632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91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322D69-C0DB-4BE1-A5BD-ACD5A3A2E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A86404-8F98-4896-8037-9AB711AEC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879AE05-DE8D-45CD-8DD0-2762E65AF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D9E25F-43C4-4579-85AB-B5D714A9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27/02/2021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5D53F2-0CAD-47F7-A85C-C99F3BC9D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476F08-CE52-4AE6-99BE-99B478803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37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3F1843-5385-48D9-A57B-CC3FDDABE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493379-9B6C-478F-A4FB-61086028C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9890C1-B645-4DE3-87D6-48AEA3783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60DDA6D-841B-4EB2-BD1C-8F44D8F371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A5F3340-8F3F-4015-AA76-E9C56ACBA5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FFCE9CA-F55A-451E-AA32-2ABC87088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27/02/2021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88DF1B1-0AB0-4940-A1C6-FF0649432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C426ED6-95B9-4AC4-9A3A-D7574129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65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701035-D25F-4D1A-9C85-156022CCE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1022D02-C79B-4FC9-9240-B8B25505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27/02/2021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E832A6-892B-4A63-A17D-2CDB29FA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E46855-96A2-4668-BB66-30D69BEBE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15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F3CB71D-2B5C-489B-A65A-F28CAFA4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27/02/2021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8E4B03D-31EF-4610-865F-95010690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A26C65-CA62-413B-BE02-08DFCA9D1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162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52EBAA-003B-4E05-867E-F61FC450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AF1403-AE9E-4830-B1F8-604807CC6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19B71A-F25D-4C20-AAF3-A93BDBC31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22281C-C514-4318-ABD1-C8BB47B2F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27/02/2021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3869D8-83BD-43F9-BCD5-30DBE009A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4DC90D-230E-422B-8817-A1B0A63D3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577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D142B9-0934-41FF-A8F8-603D94072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19962C0-5809-4ABD-BD1A-AC626069E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33DAC5-0589-4119-B953-9EB1CDD8C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33D3D3-48EE-4898-B341-A94B42F5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E77CD-3C53-4AA9-B9FD-E12BCBB76294}" type="datetimeFigureOut">
              <a:rPr lang="fr-FR" smtClean="0"/>
              <a:t>27/02/2021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4DC983A-1126-4375-BFB2-73F7A6857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8D2E60F-F1BE-4E9B-9E7E-02E4ADA5C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30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64ACC65-5A50-40D8-88EF-7A4449058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8E4095-F30C-4B66-AC91-58C6744B3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EC5BCE-F258-4841-8041-EFEB86090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E77CD-3C53-4AA9-B9FD-E12BCBB76294}" type="datetimeFigureOut">
              <a:rPr lang="fr-FR" smtClean="0"/>
              <a:t>27/02/2021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21994F-E0FA-4A15-9FE0-CBE721407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927A23-B87C-4657-A63D-DE8980F70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D880A-0220-4D1A-8A22-D31D227FC3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92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13" Type="http://schemas.openxmlformats.org/officeDocument/2006/relationships/image" Target="../media/image113.jpg"/><Relationship Id="rId3" Type="http://schemas.openxmlformats.org/officeDocument/2006/relationships/image" Target="../media/image103.jpg"/><Relationship Id="rId7" Type="http://schemas.openxmlformats.org/officeDocument/2006/relationships/image" Target="../media/image107.jpg"/><Relationship Id="rId12" Type="http://schemas.openxmlformats.org/officeDocument/2006/relationships/image" Target="../media/image112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g"/><Relationship Id="rId11" Type="http://schemas.openxmlformats.org/officeDocument/2006/relationships/image" Target="../media/image111.jpg"/><Relationship Id="rId5" Type="http://schemas.openxmlformats.org/officeDocument/2006/relationships/image" Target="../media/image105.jpg"/><Relationship Id="rId15" Type="http://schemas.openxmlformats.org/officeDocument/2006/relationships/image" Target="../media/image115.jpg"/><Relationship Id="rId10" Type="http://schemas.openxmlformats.org/officeDocument/2006/relationships/image" Target="../media/image110.jpg"/><Relationship Id="rId4" Type="http://schemas.openxmlformats.org/officeDocument/2006/relationships/image" Target="../media/image104.jpg"/><Relationship Id="rId9" Type="http://schemas.openxmlformats.org/officeDocument/2006/relationships/image" Target="../media/image109.jpg"/><Relationship Id="rId14" Type="http://schemas.openxmlformats.org/officeDocument/2006/relationships/image" Target="../media/image1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g"/><Relationship Id="rId13" Type="http://schemas.openxmlformats.org/officeDocument/2006/relationships/image" Target="../media/image129.jpg"/><Relationship Id="rId3" Type="http://schemas.openxmlformats.org/officeDocument/2006/relationships/image" Target="../media/image119.jpg"/><Relationship Id="rId7" Type="http://schemas.openxmlformats.org/officeDocument/2006/relationships/image" Target="../media/image123.jpg"/><Relationship Id="rId12" Type="http://schemas.openxmlformats.org/officeDocument/2006/relationships/image" Target="../media/image128.jpg"/><Relationship Id="rId2" Type="http://schemas.openxmlformats.org/officeDocument/2006/relationships/image" Target="../media/image118.jpg"/><Relationship Id="rId16" Type="http://schemas.openxmlformats.org/officeDocument/2006/relationships/image" Target="../media/image13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g"/><Relationship Id="rId11" Type="http://schemas.openxmlformats.org/officeDocument/2006/relationships/image" Target="../media/image127.jpg"/><Relationship Id="rId5" Type="http://schemas.openxmlformats.org/officeDocument/2006/relationships/image" Target="../media/image121.jpg"/><Relationship Id="rId15" Type="http://schemas.openxmlformats.org/officeDocument/2006/relationships/image" Target="../media/image131.jpg"/><Relationship Id="rId10" Type="http://schemas.openxmlformats.org/officeDocument/2006/relationships/image" Target="../media/image126.jpg"/><Relationship Id="rId4" Type="http://schemas.openxmlformats.org/officeDocument/2006/relationships/image" Target="../media/image120.jpg"/><Relationship Id="rId9" Type="http://schemas.openxmlformats.org/officeDocument/2006/relationships/image" Target="../media/image125.jpg"/><Relationship Id="rId14" Type="http://schemas.openxmlformats.org/officeDocument/2006/relationships/image" Target="../media/image13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G"/><Relationship Id="rId13" Type="http://schemas.openxmlformats.org/officeDocument/2006/relationships/image" Target="../media/image144.jpg"/><Relationship Id="rId3" Type="http://schemas.openxmlformats.org/officeDocument/2006/relationships/image" Target="../media/image134.jpg"/><Relationship Id="rId7" Type="http://schemas.openxmlformats.org/officeDocument/2006/relationships/image" Target="../media/image138.JPG"/><Relationship Id="rId12" Type="http://schemas.openxmlformats.org/officeDocument/2006/relationships/image" Target="../media/image143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G"/><Relationship Id="rId11" Type="http://schemas.openxmlformats.org/officeDocument/2006/relationships/image" Target="../media/image142.jpg"/><Relationship Id="rId5" Type="http://schemas.openxmlformats.org/officeDocument/2006/relationships/image" Target="../media/image136.jpg"/><Relationship Id="rId10" Type="http://schemas.openxmlformats.org/officeDocument/2006/relationships/image" Target="../media/image141.jpg"/><Relationship Id="rId4" Type="http://schemas.openxmlformats.org/officeDocument/2006/relationships/image" Target="../media/image135.jpg"/><Relationship Id="rId9" Type="http://schemas.openxmlformats.org/officeDocument/2006/relationships/image" Target="../media/image140.JPG"/><Relationship Id="rId14" Type="http://schemas.openxmlformats.org/officeDocument/2006/relationships/image" Target="../media/image13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g"/><Relationship Id="rId13" Type="http://schemas.openxmlformats.org/officeDocument/2006/relationships/image" Target="../media/image156.JPG"/><Relationship Id="rId18" Type="http://schemas.openxmlformats.org/officeDocument/2006/relationships/image" Target="../media/image161.jpg"/><Relationship Id="rId3" Type="http://schemas.openxmlformats.org/officeDocument/2006/relationships/image" Target="../media/image146.JPG"/><Relationship Id="rId7" Type="http://schemas.openxmlformats.org/officeDocument/2006/relationships/image" Target="../media/image150.JPG"/><Relationship Id="rId12" Type="http://schemas.openxmlformats.org/officeDocument/2006/relationships/image" Target="../media/image155.JPG"/><Relationship Id="rId17" Type="http://schemas.openxmlformats.org/officeDocument/2006/relationships/image" Target="../media/image160.jpg"/><Relationship Id="rId2" Type="http://schemas.openxmlformats.org/officeDocument/2006/relationships/image" Target="../media/image145.JPG"/><Relationship Id="rId16" Type="http://schemas.openxmlformats.org/officeDocument/2006/relationships/image" Target="../media/image159.jpg"/><Relationship Id="rId20" Type="http://schemas.openxmlformats.org/officeDocument/2006/relationships/image" Target="../media/image16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jpg"/><Relationship Id="rId11" Type="http://schemas.openxmlformats.org/officeDocument/2006/relationships/image" Target="../media/image154.JPG"/><Relationship Id="rId5" Type="http://schemas.openxmlformats.org/officeDocument/2006/relationships/image" Target="../media/image148.jpg"/><Relationship Id="rId15" Type="http://schemas.openxmlformats.org/officeDocument/2006/relationships/image" Target="../media/image158.jpg"/><Relationship Id="rId10" Type="http://schemas.openxmlformats.org/officeDocument/2006/relationships/image" Target="../media/image153.JPG"/><Relationship Id="rId19" Type="http://schemas.openxmlformats.org/officeDocument/2006/relationships/image" Target="../media/image162.jpg"/><Relationship Id="rId4" Type="http://schemas.openxmlformats.org/officeDocument/2006/relationships/image" Target="../media/image147.jpg"/><Relationship Id="rId9" Type="http://schemas.openxmlformats.org/officeDocument/2006/relationships/image" Target="../media/image152.jpg"/><Relationship Id="rId14" Type="http://schemas.openxmlformats.org/officeDocument/2006/relationships/image" Target="../media/image15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7.jpg"/><Relationship Id="rId4" Type="http://schemas.openxmlformats.org/officeDocument/2006/relationships/image" Target="../media/image16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g"/><Relationship Id="rId13" Type="http://schemas.openxmlformats.org/officeDocument/2006/relationships/image" Target="../media/image179.JPG"/><Relationship Id="rId18" Type="http://schemas.openxmlformats.org/officeDocument/2006/relationships/image" Target="../media/image184.jpg"/><Relationship Id="rId26" Type="http://schemas.openxmlformats.org/officeDocument/2006/relationships/image" Target="../media/image192.jpg"/><Relationship Id="rId3" Type="http://schemas.openxmlformats.org/officeDocument/2006/relationships/image" Target="../media/image169.jpg"/><Relationship Id="rId21" Type="http://schemas.openxmlformats.org/officeDocument/2006/relationships/image" Target="../media/image187.JPG"/><Relationship Id="rId7" Type="http://schemas.openxmlformats.org/officeDocument/2006/relationships/image" Target="../media/image173.JPG"/><Relationship Id="rId12" Type="http://schemas.openxmlformats.org/officeDocument/2006/relationships/image" Target="../media/image178.JPG"/><Relationship Id="rId17" Type="http://schemas.openxmlformats.org/officeDocument/2006/relationships/image" Target="../media/image183.jpg"/><Relationship Id="rId25" Type="http://schemas.openxmlformats.org/officeDocument/2006/relationships/image" Target="../media/image191.JPG"/><Relationship Id="rId2" Type="http://schemas.openxmlformats.org/officeDocument/2006/relationships/image" Target="../media/image168.JPG"/><Relationship Id="rId16" Type="http://schemas.openxmlformats.org/officeDocument/2006/relationships/image" Target="../media/image182.jpg"/><Relationship Id="rId20" Type="http://schemas.openxmlformats.org/officeDocument/2006/relationships/image" Target="../media/image18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JPG"/><Relationship Id="rId11" Type="http://schemas.openxmlformats.org/officeDocument/2006/relationships/image" Target="../media/image177.JPG"/><Relationship Id="rId24" Type="http://schemas.openxmlformats.org/officeDocument/2006/relationships/image" Target="../media/image190.jpg"/><Relationship Id="rId5" Type="http://schemas.openxmlformats.org/officeDocument/2006/relationships/image" Target="../media/image171.jpg"/><Relationship Id="rId15" Type="http://schemas.openxmlformats.org/officeDocument/2006/relationships/image" Target="../media/image181.png"/><Relationship Id="rId23" Type="http://schemas.openxmlformats.org/officeDocument/2006/relationships/image" Target="../media/image189.JPG"/><Relationship Id="rId10" Type="http://schemas.openxmlformats.org/officeDocument/2006/relationships/image" Target="../media/image176.jpg"/><Relationship Id="rId19" Type="http://schemas.openxmlformats.org/officeDocument/2006/relationships/image" Target="../media/image185.jpg"/><Relationship Id="rId4" Type="http://schemas.openxmlformats.org/officeDocument/2006/relationships/image" Target="../media/image170.jpg"/><Relationship Id="rId9" Type="http://schemas.openxmlformats.org/officeDocument/2006/relationships/image" Target="../media/image175.jpg"/><Relationship Id="rId14" Type="http://schemas.openxmlformats.org/officeDocument/2006/relationships/image" Target="../media/image180.JPG"/><Relationship Id="rId22" Type="http://schemas.openxmlformats.org/officeDocument/2006/relationships/image" Target="../media/image18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G"/><Relationship Id="rId13" Type="http://schemas.openxmlformats.org/officeDocument/2006/relationships/image" Target="../media/image206.jpg"/><Relationship Id="rId3" Type="http://schemas.openxmlformats.org/officeDocument/2006/relationships/image" Target="../media/image196.jpg"/><Relationship Id="rId7" Type="http://schemas.openxmlformats.org/officeDocument/2006/relationships/image" Target="../media/image200.JPG"/><Relationship Id="rId12" Type="http://schemas.openxmlformats.org/officeDocument/2006/relationships/image" Target="../media/image205.jpg"/><Relationship Id="rId2" Type="http://schemas.openxmlformats.org/officeDocument/2006/relationships/image" Target="../media/image195.JPG"/><Relationship Id="rId16" Type="http://schemas.openxmlformats.org/officeDocument/2006/relationships/image" Target="../media/image20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9.jpg"/><Relationship Id="rId11" Type="http://schemas.openxmlformats.org/officeDocument/2006/relationships/image" Target="../media/image204.JPG"/><Relationship Id="rId5" Type="http://schemas.openxmlformats.org/officeDocument/2006/relationships/image" Target="../media/image198.jpg"/><Relationship Id="rId15" Type="http://schemas.openxmlformats.org/officeDocument/2006/relationships/image" Target="../media/image208.JPG"/><Relationship Id="rId10" Type="http://schemas.openxmlformats.org/officeDocument/2006/relationships/image" Target="../media/image203.jpg"/><Relationship Id="rId4" Type="http://schemas.openxmlformats.org/officeDocument/2006/relationships/image" Target="../media/image197.jpg"/><Relationship Id="rId9" Type="http://schemas.openxmlformats.org/officeDocument/2006/relationships/image" Target="../media/image202.jpg"/><Relationship Id="rId14" Type="http://schemas.openxmlformats.org/officeDocument/2006/relationships/image" Target="../media/image20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2" Type="http://schemas.openxmlformats.org/officeDocument/2006/relationships/image" Target="../media/image14.jpg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5" Type="http://schemas.openxmlformats.org/officeDocument/2006/relationships/image" Target="../media/image27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Relationship Id="rId1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0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jpg"/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12" Type="http://schemas.openxmlformats.org/officeDocument/2006/relationships/image" Target="../media/image51.jpg"/><Relationship Id="rId17" Type="http://schemas.openxmlformats.org/officeDocument/2006/relationships/image" Target="../media/image56.jpg"/><Relationship Id="rId2" Type="http://schemas.openxmlformats.org/officeDocument/2006/relationships/image" Target="../media/image41.JPG"/><Relationship Id="rId16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11" Type="http://schemas.openxmlformats.org/officeDocument/2006/relationships/image" Target="../media/image50.jpg"/><Relationship Id="rId5" Type="http://schemas.openxmlformats.org/officeDocument/2006/relationships/image" Target="../media/image44.jpg"/><Relationship Id="rId15" Type="http://schemas.openxmlformats.org/officeDocument/2006/relationships/image" Target="../media/image54.JPG"/><Relationship Id="rId10" Type="http://schemas.openxmlformats.org/officeDocument/2006/relationships/image" Target="../media/image49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Relationship Id="rId14" Type="http://schemas.openxmlformats.org/officeDocument/2006/relationships/image" Target="../media/image5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71.jp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12" Type="http://schemas.openxmlformats.org/officeDocument/2006/relationships/image" Target="../media/image70.jpg"/><Relationship Id="rId2" Type="http://schemas.openxmlformats.org/officeDocument/2006/relationships/image" Target="../media/image60.jpg"/><Relationship Id="rId16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11" Type="http://schemas.openxmlformats.org/officeDocument/2006/relationships/image" Target="../media/image69.jpg"/><Relationship Id="rId5" Type="http://schemas.openxmlformats.org/officeDocument/2006/relationships/image" Target="../media/image63.JPG"/><Relationship Id="rId15" Type="http://schemas.openxmlformats.org/officeDocument/2006/relationships/image" Target="../media/image73.jpg"/><Relationship Id="rId10" Type="http://schemas.openxmlformats.org/officeDocument/2006/relationships/image" Target="../media/image68.jpg"/><Relationship Id="rId4" Type="http://schemas.openxmlformats.org/officeDocument/2006/relationships/image" Target="../media/image62.jpg"/><Relationship Id="rId9" Type="http://schemas.openxmlformats.org/officeDocument/2006/relationships/image" Target="../media/image67.jpg"/><Relationship Id="rId14" Type="http://schemas.openxmlformats.org/officeDocument/2006/relationships/image" Target="../media/image7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13" Type="http://schemas.openxmlformats.org/officeDocument/2006/relationships/image" Target="../media/image86.jpg"/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12" Type="http://schemas.openxmlformats.org/officeDocument/2006/relationships/image" Target="../media/image85.JPG"/><Relationship Id="rId2" Type="http://schemas.openxmlformats.org/officeDocument/2006/relationships/image" Target="../media/image75.jpg"/><Relationship Id="rId16" Type="http://schemas.openxmlformats.org/officeDocument/2006/relationships/image" Target="../media/image8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g"/><Relationship Id="rId11" Type="http://schemas.openxmlformats.org/officeDocument/2006/relationships/image" Target="../media/image84.jpg"/><Relationship Id="rId5" Type="http://schemas.openxmlformats.org/officeDocument/2006/relationships/image" Target="../media/image78.jpg"/><Relationship Id="rId15" Type="http://schemas.openxmlformats.org/officeDocument/2006/relationships/image" Target="../media/image88.jpg"/><Relationship Id="rId10" Type="http://schemas.openxmlformats.org/officeDocument/2006/relationships/image" Target="../media/image83.JPG"/><Relationship Id="rId4" Type="http://schemas.openxmlformats.org/officeDocument/2006/relationships/image" Target="../media/image77.JPG"/><Relationship Id="rId9" Type="http://schemas.openxmlformats.org/officeDocument/2006/relationships/image" Target="../media/image82.jpg"/><Relationship Id="rId14" Type="http://schemas.openxmlformats.org/officeDocument/2006/relationships/image" Target="../media/image8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13" Type="http://schemas.openxmlformats.org/officeDocument/2006/relationships/image" Target="../media/image101.jpg"/><Relationship Id="rId3" Type="http://schemas.openxmlformats.org/officeDocument/2006/relationships/image" Target="../media/image91.jpg"/><Relationship Id="rId7" Type="http://schemas.openxmlformats.org/officeDocument/2006/relationships/image" Target="../media/image95.jpg"/><Relationship Id="rId12" Type="http://schemas.openxmlformats.org/officeDocument/2006/relationships/image" Target="../media/image100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g"/><Relationship Id="rId11" Type="http://schemas.openxmlformats.org/officeDocument/2006/relationships/image" Target="../media/image99.jpg"/><Relationship Id="rId5" Type="http://schemas.openxmlformats.org/officeDocument/2006/relationships/image" Target="../media/image93.jpg"/><Relationship Id="rId10" Type="http://schemas.openxmlformats.org/officeDocument/2006/relationships/image" Target="../media/image98.jpg"/><Relationship Id="rId4" Type="http://schemas.openxmlformats.org/officeDocument/2006/relationships/image" Target="../media/image92.jpg"/><Relationship Id="rId9" Type="http://schemas.openxmlformats.org/officeDocument/2006/relationships/image" Target="../media/image9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670C086-11D0-4A96-A050-8782B1DB4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20" y="718453"/>
            <a:ext cx="6596804" cy="52861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3" name="Encre 92">
                <a:extLst>
                  <a:ext uri="{FF2B5EF4-FFF2-40B4-BE49-F238E27FC236}">
                    <a16:creationId xmlns:a16="http://schemas.microsoft.com/office/drawing/2014/main" id="{5EFDE7CB-A12D-4B45-85D0-7C6679EE8A9E}"/>
                  </a:ext>
                </a:extLst>
              </p14:cNvPr>
              <p14:cNvContentPartPr/>
              <p14:nvPr/>
            </p14:nvContentPartPr>
            <p14:xfrm>
              <a:off x="1744656" y="2145632"/>
              <a:ext cx="483120" cy="425880"/>
            </p14:xfrm>
          </p:contentPart>
        </mc:Choice>
        <mc:Fallback xmlns="">
          <p:pic>
            <p:nvPicPr>
              <p:cNvPr id="93" name="Encre 92">
                <a:extLst>
                  <a:ext uri="{FF2B5EF4-FFF2-40B4-BE49-F238E27FC236}">
                    <a16:creationId xmlns:a16="http://schemas.microsoft.com/office/drawing/2014/main" id="{5EFDE7CB-A12D-4B45-85D0-7C6679EE8A9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5656" y="2136992"/>
                <a:ext cx="500760" cy="443520"/>
              </a:xfrm>
              <a:prstGeom prst="rect">
                <a:avLst/>
              </a:prstGeom>
            </p:spPr>
          </p:pic>
        </mc:Fallback>
      </mc:AlternateContent>
      <p:cxnSp>
        <p:nvCxnSpPr>
          <p:cNvPr id="98" name="Connecteur : en arc 97">
            <a:extLst>
              <a:ext uri="{FF2B5EF4-FFF2-40B4-BE49-F238E27FC236}">
                <a16:creationId xmlns:a16="http://schemas.microsoft.com/office/drawing/2014/main" id="{AE69E949-D38C-4184-A63A-879C427D4FF9}"/>
              </a:ext>
            </a:extLst>
          </p:cNvPr>
          <p:cNvCxnSpPr>
            <a:cxnSpLocks/>
          </p:cNvCxnSpPr>
          <p:nvPr/>
        </p:nvCxnSpPr>
        <p:spPr>
          <a:xfrm rot="16200000" flipV="1">
            <a:off x="1734377" y="4104256"/>
            <a:ext cx="578498" cy="389638"/>
          </a:xfrm>
          <a:prstGeom prst="curvedConnector3">
            <a:avLst>
              <a:gd name="adj1" fmla="val 54839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 : en arc 104">
            <a:extLst>
              <a:ext uri="{FF2B5EF4-FFF2-40B4-BE49-F238E27FC236}">
                <a16:creationId xmlns:a16="http://schemas.microsoft.com/office/drawing/2014/main" id="{C1A57716-0778-495E-BAB3-9CF86746833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42197" y="4009825"/>
            <a:ext cx="186611" cy="81643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 : en arc 106">
            <a:extLst>
              <a:ext uri="{FF2B5EF4-FFF2-40B4-BE49-F238E27FC236}">
                <a16:creationId xmlns:a16="http://schemas.microsoft.com/office/drawing/2014/main" id="{C5C37011-0717-4EAB-9884-A57D409B9B16}"/>
              </a:ext>
            </a:extLst>
          </p:cNvPr>
          <p:cNvCxnSpPr>
            <a:cxnSpLocks/>
          </p:cNvCxnSpPr>
          <p:nvPr/>
        </p:nvCxnSpPr>
        <p:spPr>
          <a:xfrm rot="16200000" flipV="1">
            <a:off x="1499906" y="3949176"/>
            <a:ext cx="163285" cy="121299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 : en arc 108">
            <a:extLst>
              <a:ext uri="{FF2B5EF4-FFF2-40B4-BE49-F238E27FC236}">
                <a16:creationId xmlns:a16="http://schemas.microsoft.com/office/drawing/2014/main" id="{D9B50106-EF4F-43B9-AEEC-438132DD24F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90273" y="2976259"/>
            <a:ext cx="1782551" cy="121298"/>
          </a:xfrm>
          <a:prstGeom prst="curvedConnector3">
            <a:avLst>
              <a:gd name="adj1" fmla="val 60469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 : en arc 110">
            <a:extLst>
              <a:ext uri="{FF2B5EF4-FFF2-40B4-BE49-F238E27FC236}">
                <a16:creationId xmlns:a16="http://schemas.microsoft.com/office/drawing/2014/main" id="{C4FE74C0-225D-406E-90E3-DAA2F8D899E2}"/>
              </a:ext>
            </a:extLst>
          </p:cNvPr>
          <p:cNvCxnSpPr>
            <a:cxnSpLocks/>
          </p:cNvCxnSpPr>
          <p:nvPr/>
        </p:nvCxnSpPr>
        <p:spPr>
          <a:xfrm>
            <a:off x="1828807" y="2145632"/>
            <a:ext cx="261258" cy="88656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 : en arc 114">
            <a:extLst>
              <a:ext uri="{FF2B5EF4-FFF2-40B4-BE49-F238E27FC236}">
                <a16:creationId xmlns:a16="http://schemas.microsoft.com/office/drawing/2014/main" id="{23DF0580-3C72-4E85-A0FC-1E4FF35E2B7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23152" y="3273075"/>
            <a:ext cx="2281724" cy="204150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 : en arc 116">
            <a:extLst>
              <a:ext uri="{FF2B5EF4-FFF2-40B4-BE49-F238E27FC236}">
                <a16:creationId xmlns:a16="http://schemas.microsoft.com/office/drawing/2014/main" id="{9630732F-C523-4E78-9667-9B2CFCF5D516}"/>
              </a:ext>
            </a:extLst>
          </p:cNvPr>
          <p:cNvCxnSpPr>
            <a:cxnSpLocks/>
          </p:cNvCxnSpPr>
          <p:nvPr/>
        </p:nvCxnSpPr>
        <p:spPr>
          <a:xfrm>
            <a:off x="2023626" y="4507841"/>
            <a:ext cx="381428" cy="96826"/>
          </a:xfrm>
          <a:prstGeom prst="curvedConnector3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ZoneTexte 119">
            <a:extLst>
              <a:ext uri="{FF2B5EF4-FFF2-40B4-BE49-F238E27FC236}">
                <a16:creationId xmlns:a16="http://schemas.microsoft.com/office/drawing/2014/main" id="{D5F92303-40FC-48CC-B66C-74ACAA3198AD}"/>
              </a:ext>
            </a:extLst>
          </p:cNvPr>
          <p:cNvSpPr txBox="1"/>
          <p:nvPr/>
        </p:nvSpPr>
        <p:spPr>
          <a:xfrm>
            <a:off x="662481" y="727786"/>
            <a:ext cx="73519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rgbClr val="CC3399"/>
                </a:solidFill>
              </a:rPr>
              <a:t>Vancouver</a:t>
            </a:r>
          </a:p>
        </p:txBody>
      </p:sp>
      <p:cxnSp>
        <p:nvCxnSpPr>
          <p:cNvPr id="122" name="Connecteur : en arc 121">
            <a:extLst>
              <a:ext uri="{FF2B5EF4-FFF2-40B4-BE49-F238E27FC236}">
                <a16:creationId xmlns:a16="http://schemas.microsoft.com/office/drawing/2014/main" id="{DD6F5903-BC50-4039-8B3D-6BCE292865F7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94326" y="4516011"/>
            <a:ext cx="1033451" cy="797754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 : en arc 123">
            <a:extLst>
              <a:ext uri="{FF2B5EF4-FFF2-40B4-BE49-F238E27FC236}">
                <a16:creationId xmlns:a16="http://schemas.microsoft.com/office/drawing/2014/main" id="{D51100EE-2B38-496B-BDBD-6DFED50F5FA8}"/>
              </a:ext>
            </a:extLst>
          </p:cNvPr>
          <p:cNvCxnSpPr>
            <a:cxnSpLocks/>
          </p:cNvCxnSpPr>
          <p:nvPr/>
        </p:nvCxnSpPr>
        <p:spPr>
          <a:xfrm>
            <a:off x="1194325" y="5355363"/>
            <a:ext cx="550331" cy="4705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 : en arc 125">
            <a:extLst>
              <a:ext uri="{FF2B5EF4-FFF2-40B4-BE49-F238E27FC236}">
                <a16:creationId xmlns:a16="http://schemas.microsoft.com/office/drawing/2014/main" id="{04A77432-AAE2-4468-BC3E-36B139425217}"/>
              </a:ext>
            </a:extLst>
          </p:cNvPr>
          <p:cNvCxnSpPr>
            <a:cxnSpLocks/>
          </p:cNvCxnSpPr>
          <p:nvPr/>
        </p:nvCxnSpPr>
        <p:spPr>
          <a:xfrm>
            <a:off x="1642197" y="5458404"/>
            <a:ext cx="585578" cy="17980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 : en arc 127">
            <a:extLst>
              <a:ext uri="{FF2B5EF4-FFF2-40B4-BE49-F238E27FC236}">
                <a16:creationId xmlns:a16="http://schemas.microsoft.com/office/drawing/2014/main" id="{C78368E9-DEAA-4690-8C1A-91CDE7621DF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767034" y="4976753"/>
            <a:ext cx="1017038" cy="95554"/>
          </a:xfrm>
          <a:prstGeom prst="curvedConnector3">
            <a:avLst>
              <a:gd name="adj1" fmla="val 40826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EE4D10BC-5716-4811-9EAE-F65924217532}"/>
              </a:ext>
            </a:extLst>
          </p:cNvPr>
          <p:cNvCxnSpPr>
            <a:cxnSpLocks/>
          </p:cNvCxnSpPr>
          <p:nvPr/>
        </p:nvCxnSpPr>
        <p:spPr>
          <a:xfrm>
            <a:off x="1152248" y="2330579"/>
            <a:ext cx="4478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id="{D727C68B-512D-43D1-970E-2DB72ED799E2}"/>
              </a:ext>
            </a:extLst>
          </p:cNvPr>
          <p:cNvCxnSpPr>
            <a:cxnSpLocks/>
          </p:cNvCxnSpPr>
          <p:nvPr/>
        </p:nvCxnSpPr>
        <p:spPr>
          <a:xfrm>
            <a:off x="1642193" y="2454988"/>
            <a:ext cx="4478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32BF0789-1559-4273-9F25-0C39C681C1DB}"/>
              </a:ext>
            </a:extLst>
          </p:cNvPr>
          <p:cNvCxnSpPr>
            <a:cxnSpLocks/>
          </p:cNvCxnSpPr>
          <p:nvPr/>
        </p:nvCxnSpPr>
        <p:spPr>
          <a:xfrm>
            <a:off x="1866129" y="4165600"/>
            <a:ext cx="4478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2" name="Connecteur droit 141">
            <a:extLst>
              <a:ext uri="{FF2B5EF4-FFF2-40B4-BE49-F238E27FC236}">
                <a16:creationId xmlns:a16="http://schemas.microsoft.com/office/drawing/2014/main" id="{7F35DD8D-D86A-4241-8AAD-04B72B9E0499}"/>
              </a:ext>
            </a:extLst>
          </p:cNvPr>
          <p:cNvCxnSpPr>
            <a:cxnSpLocks/>
          </p:cNvCxnSpPr>
          <p:nvPr/>
        </p:nvCxnSpPr>
        <p:spPr>
          <a:xfrm>
            <a:off x="1630185" y="4507841"/>
            <a:ext cx="4478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Connecteur droit 142">
            <a:extLst>
              <a:ext uri="{FF2B5EF4-FFF2-40B4-BE49-F238E27FC236}">
                <a16:creationId xmlns:a16="http://schemas.microsoft.com/office/drawing/2014/main" id="{F01E2876-884A-478D-8D45-35325859C686}"/>
              </a:ext>
            </a:extLst>
          </p:cNvPr>
          <p:cNvCxnSpPr>
            <a:cxnSpLocks/>
          </p:cNvCxnSpPr>
          <p:nvPr/>
        </p:nvCxnSpPr>
        <p:spPr>
          <a:xfrm>
            <a:off x="1358044" y="4303344"/>
            <a:ext cx="4478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EE8BC828-F80F-4FFC-9C26-717334E5C27C}"/>
              </a:ext>
            </a:extLst>
          </p:cNvPr>
          <p:cNvCxnSpPr>
            <a:cxnSpLocks/>
          </p:cNvCxnSpPr>
          <p:nvPr/>
        </p:nvCxnSpPr>
        <p:spPr>
          <a:xfrm>
            <a:off x="1071904" y="4142654"/>
            <a:ext cx="5096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6" name="Connecteur droit 145">
            <a:extLst>
              <a:ext uri="{FF2B5EF4-FFF2-40B4-BE49-F238E27FC236}">
                <a16:creationId xmlns:a16="http://schemas.microsoft.com/office/drawing/2014/main" id="{CB3F7D73-6FC1-41FF-8007-3BF0E5DD0CBB}"/>
              </a:ext>
            </a:extLst>
          </p:cNvPr>
          <p:cNvCxnSpPr>
            <a:cxnSpLocks/>
          </p:cNvCxnSpPr>
          <p:nvPr/>
        </p:nvCxnSpPr>
        <p:spPr>
          <a:xfrm>
            <a:off x="2214340" y="4576924"/>
            <a:ext cx="3422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8" name="Connecteur droit 147">
            <a:extLst>
              <a:ext uri="{FF2B5EF4-FFF2-40B4-BE49-F238E27FC236}">
                <a16:creationId xmlns:a16="http://schemas.microsoft.com/office/drawing/2014/main" id="{B9580D0B-9745-41CF-80DF-4AF1C19ED87D}"/>
              </a:ext>
            </a:extLst>
          </p:cNvPr>
          <p:cNvCxnSpPr>
            <a:cxnSpLocks/>
          </p:cNvCxnSpPr>
          <p:nvPr/>
        </p:nvCxnSpPr>
        <p:spPr>
          <a:xfrm>
            <a:off x="949801" y="5239516"/>
            <a:ext cx="4478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id="{936DEA5F-FCD4-45CF-AA7E-8F7D34E0C41D}"/>
              </a:ext>
            </a:extLst>
          </p:cNvPr>
          <p:cNvCxnSpPr>
            <a:cxnSpLocks/>
          </p:cNvCxnSpPr>
          <p:nvPr/>
        </p:nvCxnSpPr>
        <p:spPr>
          <a:xfrm>
            <a:off x="1937596" y="5600888"/>
            <a:ext cx="5350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CACAC828-04E9-410A-BC62-F915BB62D0D5}"/>
              </a:ext>
            </a:extLst>
          </p:cNvPr>
          <p:cNvCxnSpPr>
            <a:cxnSpLocks/>
          </p:cNvCxnSpPr>
          <p:nvPr/>
        </p:nvCxnSpPr>
        <p:spPr>
          <a:xfrm>
            <a:off x="1469490" y="5402420"/>
            <a:ext cx="359317" cy="7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0" name="Sous-titre 2">
            <a:extLst>
              <a:ext uri="{FF2B5EF4-FFF2-40B4-BE49-F238E27FC236}">
                <a16:creationId xmlns:a16="http://schemas.microsoft.com/office/drawing/2014/main" id="{3D177E0C-3BBE-4433-B773-F153FB78FF6B}"/>
              </a:ext>
            </a:extLst>
          </p:cNvPr>
          <p:cNvSpPr txBox="1">
            <a:spLocks/>
          </p:cNvSpPr>
          <p:nvPr/>
        </p:nvSpPr>
        <p:spPr>
          <a:xfrm>
            <a:off x="6821737" y="718453"/>
            <a:ext cx="5066465" cy="3070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chemeClr val="bg1"/>
                </a:solidFill>
              </a:rPr>
              <a:t>54 jours en Polynésie Française </a:t>
            </a:r>
          </a:p>
          <a:p>
            <a:r>
              <a:rPr lang="fr-FR" sz="1800" dirty="0">
                <a:solidFill>
                  <a:schemeClr val="bg1"/>
                </a:solidFill>
              </a:rPr>
              <a:t>du 3 septembre au 26 octobre 2020</a:t>
            </a:r>
          </a:p>
          <a:p>
            <a:endParaRPr lang="fr-FR" sz="1800" dirty="0">
              <a:solidFill>
                <a:schemeClr val="bg1"/>
              </a:solidFill>
            </a:endParaRPr>
          </a:p>
          <a:p>
            <a:r>
              <a:rPr lang="fr-FR" sz="1800" dirty="0">
                <a:solidFill>
                  <a:schemeClr val="bg1"/>
                </a:solidFill>
              </a:rPr>
              <a:t>3 archipels  </a:t>
            </a:r>
          </a:p>
          <a:p>
            <a:r>
              <a:rPr lang="fr-FR" sz="1800" dirty="0">
                <a:solidFill>
                  <a:schemeClr val="bg1"/>
                </a:solidFill>
              </a:rPr>
              <a:t>Archipel de la Société, des Tuamotu, des Australes</a:t>
            </a:r>
          </a:p>
          <a:p>
            <a:endParaRPr lang="fr-FR" sz="1800" dirty="0">
              <a:solidFill>
                <a:schemeClr val="bg1"/>
              </a:solidFill>
            </a:endParaRPr>
          </a:p>
          <a:p>
            <a:r>
              <a:rPr lang="fr-FR" sz="1800" dirty="0">
                <a:solidFill>
                  <a:schemeClr val="bg1"/>
                </a:solidFill>
              </a:rPr>
              <a:t>10 îles !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095B9B21-6B92-433C-B921-966D134CB6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2" b="21834"/>
          <a:stretch/>
        </p:blipFill>
        <p:spPr>
          <a:xfrm>
            <a:off x="7387716" y="3544912"/>
            <a:ext cx="4010596" cy="24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11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>
            <a:extLst>
              <a:ext uri="{FF2B5EF4-FFF2-40B4-BE49-F238E27FC236}">
                <a16:creationId xmlns:a16="http://schemas.microsoft.com/office/drawing/2014/main" id="{CF41C59C-59A9-4FC1-9D7F-9C10E641BA7D}"/>
              </a:ext>
            </a:extLst>
          </p:cNvPr>
          <p:cNvSpPr txBox="1">
            <a:spLocks/>
          </p:cNvSpPr>
          <p:nvPr/>
        </p:nvSpPr>
        <p:spPr>
          <a:xfrm>
            <a:off x="3526928" y="3263885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Arches NP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9536C3E-A429-4978-AB47-F7D70E860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825" y="4032"/>
            <a:ext cx="2162216" cy="162166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8BA8FFE-B4B3-4521-9428-EB9C68195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0837"/>
            <a:ext cx="2853926" cy="214044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70C75C1-ED9C-4432-A4AE-5793D58C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6" y="4527742"/>
            <a:ext cx="3101635" cy="232622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45A30B8-2095-47BE-BB14-9E34F62815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41" y="5300952"/>
            <a:ext cx="2064566" cy="154842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04289E2-95AE-493E-8BB2-CD4D608B79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41" y="3589717"/>
            <a:ext cx="2064567" cy="154842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B1B7859-6FA3-4CD2-9962-42145BAEA7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9"/>
            <a:ext cx="2853926" cy="214044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ABBA57C-03CE-4BC8-BA8E-AE20919A25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311" y="1617068"/>
            <a:ext cx="1020360" cy="1360480"/>
          </a:xfrm>
          <a:prstGeom prst="rect">
            <a:avLst/>
          </a:prstGeom>
        </p:spPr>
      </p:pic>
      <p:sp>
        <p:nvSpPr>
          <p:cNvPr id="34" name="Sous-titre 2">
            <a:extLst>
              <a:ext uri="{FF2B5EF4-FFF2-40B4-BE49-F238E27FC236}">
                <a16:creationId xmlns:a16="http://schemas.microsoft.com/office/drawing/2014/main" id="{79A84E2E-2853-4DAB-8747-21573BF62214}"/>
              </a:ext>
            </a:extLst>
          </p:cNvPr>
          <p:cNvSpPr txBox="1">
            <a:spLocks/>
          </p:cNvSpPr>
          <p:nvPr/>
        </p:nvSpPr>
        <p:spPr>
          <a:xfrm>
            <a:off x="10489892" y="4401849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 Vegas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49DC753-CE8F-4C06-81E1-F739ED5BEE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748" y="4714311"/>
            <a:ext cx="2858252" cy="214368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8851E906-CDCC-4F3F-AB0F-1445A04A77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3" y="15659"/>
            <a:ext cx="2871831" cy="2153873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9407A49E-3A65-4828-8D17-C2CBF07ED5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553" y="-1909"/>
            <a:ext cx="2773406" cy="208005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6036CCB4-14F7-4D37-98E9-49178E76C0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66" y="2334389"/>
            <a:ext cx="2871831" cy="2153873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7616A18A-B31D-4F16-AE6B-6F3EF8DA50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34198"/>
            <a:ext cx="2815829" cy="2111872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E324BAC7-CE88-4778-A723-DC2174ECC5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851" y="2358048"/>
            <a:ext cx="1615405" cy="215387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C6E7F994-28A9-4CA8-A421-8991F8A3CF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07" y="2725866"/>
            <a:ext cx="1966550" cy="147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06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ous-titre 2">
            <a:extLst>
              <a:ext uri="{FF2B5EF4-FFF2-40B4-BE49-F238E27FC236}">
                <a16:creationId xmlns:a16="http://schemas.microsoft.com/office/drawing/2014/main" id="{992BE303-4844-462D-81DE-E0C9D89F61FD}"/>
              </a:ext>
            </a:extLst>
          </p:cNvPr>
          <p:cNvSpPr txBox="1">
            <a:spLocks/>
          </p:cNvSpPr>
          <p:nvPr/>
        </p:nvSpPr>
        <p:spPr>
          <a:xfrm>
            <a:off x="4443611" y="226308"/>
            <a:ext cx="5066465" cy="3070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 jours en Equateur continental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 27 novembre au 31 décembre 2020,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puis du 15 au 18 janvier 2021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 écosystèmes si variés!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6018C9-DBB0-48ED-A54D-6174F3217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38" t="11622" r="18157" b="38547"/>
          <a:stretch/>
        </p:blipFill>
        <p:spPr>
          <a:xfrm>
            <a:off x="2849078" y="2279052"/>
            <a:ext cx="7041543" cy="45789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A20F06F-1741-4D2F-A709-3AF3BFCC68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97" t="15780" r="20253" b="11939"/>
          <a:stretch/>
        </p:blipFill>
        <p:spPr>
          <a:xfrm>
            <a:off x="0" y="25166"/>
            <a:ext cx="2525087" cy="225388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89387C4-1122-4A48-94A8-F4E8662D60A8}"/>
              </a:ext>
            </a:extLst>
          </p:cNvPr>
          <p:cNvSpPr txBox="1"/>
          <p:nvPr/>
        </p:nvSpPr>
        <p:spPr>
          <a:xfrm>
            <a:off x="8327228" y="3791824"/>
            <a:ext cx="950996" cy="2616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Cuyabeno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52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ous-titre 2">
            <a:extLst>
              <a:ext uri="{FF2B5EF4-FFF2-40B4-BE49-F238E27FC236}">
                <a16:creationId xmlns:a16="http://schemas.microsoft.com/office/drawing/2014/main" id="{F60B9255-57B5-4B83-9B55-1592AB662E2F}"/>
              </a:ext>
            </a:extLst>
          </p:cNvPr>
          <p:cNvSpPr txBox="1">
            <a:spLocks/>
          </p:cNvSpPr>
          <p:nvPr/>
        </p:nvSpPr>
        <p:spPr>
          <a:xfrm>
            <a:off x="-16682" y="2032621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 la ligne de l’Equateur!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77B1A1-3A9D-4F5C-BF9A-DFF657522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" y="7248"/>
            <a:ext cx="1489091" cy="198545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A92C29-7ED9-42E3-A9EA-F29166BBD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63" y="0"/>
            <a:ext cx="2656934" cy="19927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468AFDA-FFB8-4563-9120-A38EDBBAE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25138"/>
            <a:ext cx="3229099" cy="24218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CAF19F-120D-4E68-ADED-4FAC7ADD9E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4"/>
          <a:stretch/>
        </p:blipFill>
        <p:spPr>
          <a:xfrm>
            <a:off x="1777144" y="-15024"/>
            <a:ext cx="1894884" cy="20077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ED6795-7039-4E9C-807B-A0FE1814FA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83" y="5201728"/>
            <a:ext cx="2208362" cy="16562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0EED083-4ABD-42EF-A90D-D6A727CDEA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01728"/>
            <a:ext cx="2208363" cy="165627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D03F6E6-617A-4F48-8DE6-12940EB3EA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12711"/>
          <a:stretch/>
        </p:blipFill>
        <p:spPr>
          <a:xfrm>
            <a:off x="7132427" y="-15024"/>
            <a:ext cx="2877339" cy="19720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433361-5B53-4C6B-89A0-6DB748FE12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93" y="5031146"/>
            <a:ext cx="2433108" cy="182483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41F96F7-0F35-43D7-9656-F92409BB72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3" r="7030"/>
          <a:stretch/>
        </p:blipFill>
        <p:spPr>
          <a:xfrm>
            <a:off x="7220863" y="2334456"/>
            <a:ext cx="1594768" cy="94696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6E81236-865D-4697-B508-C0878FF8E3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64" y="4728151"/>
            <a:ext cx="2839799" cy="212984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4423534-F433-4D1A-AF93-975D906920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31" y="2351917"/>
            <a:ext cx="2839799" cy="212984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A84AE9D-3003-4FB4-AFAB-AF78B68E36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959" y="2309684"/>
            <a:ext cx="3153318" cy="23649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98BBBD8-1ECF-4C33-BC82-263BAB3025D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4" t="31523" r="15642" b="19252"/>
          <a:stretch/>
        </p:blipFill>
        <p:spPr>
          <a:xfrm>
            <a:off x="9758892" y="7308412"/>
            <a:ext cx="2641063" cy="1566999"/>
          </a:xfrm>
          <a:prstGeom prst="rect">
            <a:avLst/>
          </a:prstGeom>
        </p:spPr>
      </p:pic>
      <p:sp>
        <p:nvSpPr>
          <p:cNvPr id="21" name="Sous-titre 2">
            <a:extLst>
              <a:ext uri="{FF2B5EF4-FFF2-40B4-BE49-F238E27FC236}">
                <a16:creationId xmlns:a16="http://schemas.microsoft.com/office/drawing/2014/main" id="{5D2938A9-7DC3-4ED8-B023-0F82AE5FAD21}"/>
              </a:ext>
            </a:extLst>
          </p:cNvPr>
          <p:cNvSpPr txBox="1">
            <a:spLocks/>
          </p:cNvSpPr>
          <p:nvPr/>
        </p:nvSpPr>
        <p:spPr>
          <a:xfrm>
            <a:off x="3381919" y="4393938"/>
            <a:ext cx="2208362" cy="830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200" dirty="0">
                <a:solidFill>
                  <a:prstClr val="white"/>
                </a:solidFill>
                <a:latin typeface="Calibri" panose="020F0502020204030204"/>
              </a:rPr>
              <a:t>Plaza Grande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9047CA5-9D22-4E14-A855-1B88B93EDE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949" y="-15024"/>
            <a:ext cx="1479051" cy="1972067"/>
          </a:xfrm>
          <a:prstGeom prst="rect">
            <a:avLst/>
          </a:prstGeom>
        </p:spPr>
      </p:pic>
      <p:sp>
        <p:nvSpPr>
          <p:cNvPr id="23" name="Sous-titre 2">
            <a:extLst>
              <a:ext uri="{FF2B5EF4-FFF2-40B4-BE49-F238E27FC236}">
                <a16:creationId xmlns:a16="http://schemas.microsoft.com/office/drawing/2014/main" id="{5A75C422-3D5B-4D21-B377-1524514CA635}"/>
              </a:ext>
            </a:extLst>
          </p:cNvPr>
          <p:cNvSpPr txBox="1">
            <a:spLocks/>
          </p:cNvSpPr>
          <p:nvPr/>
        </p:nvSpPr>
        <p:spPr>
          <a:xfrm>
            <a:off x="10547368" y="4788805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Marché</a:t>
            </a:r>
          </a:p>
        </p:txBody>
      </p:sp>
      <p:sp>
        <p:nvSpPr>
          <p:cNvPr id="24" name="Sous-titre 2">
            <a:extLst>
              <a:ext uri="{FF2B5EF4-FFF2-40B4-BE49-F238E27FC236}">
                <a16:creationId xmlns:a16="http://schemas.microsoft.com/office/drawing/2014/main" id="{ACD85933-C09B-4C6A-A179-CC7F0006BF92}"/>
              </a:ext>
            </a:extLst>
          </p:cNvPr>
          <p:cNvSpPr txBox="1">
            <a:spLocks/>
          </p:cNvSpPr>
          <p:nvPr/>
        </p:nvSpPr>
        <p:spPr>
          <a:xfrm>
            <a:off x="7353391" y="4390845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Lagune de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Cuicocha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Sous-titre 2">
            <a:extLst>
              <a:ext uri="{FF2B5EF4-FFF2-40B4-BE49-F238E27FC236}">
                <a16:creationId xmlns:a16="http://schemas.microsoft.com/office/drawing/2014/main" id="{AB749C10-8A36-48DC-83C8-FB4CA1F54A42}"/>
              </a:ext>
            </a:extLst>
          </p:cNvPr>
          <p:cNvSpPr txBox="1">
            <a:spLocks/>
          </p:cNvSpPr>
          <p:nvPr/>
        </p:nvSpPr>
        <p:spPr>
          <a:xfrm>
            <a:off x="8968452" y="2032621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200" dirty="0">
                <a:solidFill>
                  <a:prstClr val="white"/>
                </a:solidFill>
                <a:latin typeface="Calibri" panose="020F0502020204030204"/>
              </a:rPr>
              <a:t>Montée au </a:t>
            </a:r>
            <a:r>
              <a:rPr lang="fr-FR" sz="1200" dirty="0" err="1">
                <a:solidFill>
                  <a:prstClr val="white"/>
                </a:solidFill>
                <a:latin typeface="Calibri" panose="020F0502020204030204"/>
              </a:rPr>
              <a:t>Fuya</a:t>
            </a:r>
            <a:r>
              <a:rPr lang="fr-FR" sz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fr-FR" sz="1200" dirty="0" err="1">
                <a:solidFill>
                  <a:prstClr val="white"/>
                </a:solidFill>
                <a:latin typeface="Calibri" panose="020F0502020204030204"/>
              </a:rPr>
              <a:t>Fuya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ous-titre 2">
            <a:extLst>
              <a:ext uri="{FF2B5EF4-FFF2-40B4-BE49-F238E27FC236}">
                <a16:creationId xmlns:a16="http://schemas.microsoft.com/office/drawing/2014/main" id="{847FFEA5-F63A-41D5-9330-0A5B8D419279}"/>
              </a:ext>
            </a:extLst>
          </p:cNvPr>
          <p:cNvSpPr txBox="1">
            <a:spLocks/>
          </p:cNvSpPr>
          <p:nvPr/>
        </p:nvSpPr>
        <p:spPr>
          <a:xfrm>
            <a:off x="7058775" y="1910808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200" dirty="0">
                <a:solidFill>
                  <a:prstClr val="white"/>
                </a:solidFill>
                <a:latin typeface="Calibri" panose="020F0502020204030204"/>
              </a:rPr>
              <a:t>Ascension à 4696m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ous-titre 2">
            <a:extLst>
              <a:ext uri="{FF2B5EF4-FFF2-40B4-BE49-F238E27FC236}">
                <a16:creationId xmlns:a16="http://schemas.microsoft.com/office/drawing/2014/main" id="{D92035F9-CAB8-49D2-A757-F48063D945BA}"/>
              </a:ext>
            </a:extLst>
          </p:cNvPr>
          <p:cNvSpPr txBox="1">
            <a:spLocks/>
          </p:cNvSpPr>
          <p:nvPr/>
        </p:nvSpPr>
        <p:spPr>
          <a:xfrm>
            <a:off x="1922812" y="1986341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Basilica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Nacional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Voto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Sous-titre 2">
            <a:extLst>
              <a:ext uri="{FF2B5EF4-FFF2-40B4-BE49-F238E27FC236}">
                <a16:creationId xmlns:a16="http://schemas.microsoft.com/office/drawing/2014/main" id="{673AAED8-E2DF-4C49-AE67-7E19630ED077}"/>
              </a:ext>
            </a:extLst>
          </p:cNvPr>
          <p:cNvSpPr txBox="1">
            <a:spLocks/>
          </p:cNvSpPr>
          <p:nvPr/>
        </p:nvSpPr>
        <p:spPr>
          <a:xfrm>
            <a:off x="4041376" y="1992628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Parque La Carolina</a:t>
            </a:r>
          </a:p>
        </p:txBody>
      </p:sp>
      <p:sp>
        <p:nvSpPr>
          <p:cNvPr id="31" name="Sous-titre 2">
            <a:extLst>
              <a:ext uri="{FF2B5EF4-FFF2-40B4-BE49-F238E27FC236}">
                <a16:creationId xmlns:a16="http://schemas.microsoft.com/office/drawing/2014/main" id="{A574AD49-32FD-47B1-A29E-D2FDCAE2D787}"/>
              </a:ext>
            </a:extLst>
          </p:cNvPr>
          <p:cNvSpPr txBox="1">
            <a:spLocks/>
          </p:cNvSpPr>
          <p:nvPr/>
        </p:nvSpPr>
        <p:spPr>
          <a:xfrm>
            <a:off x="78805" y="4924795"/>
            <a:ext cx="2526372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Eglise et Couvent San Francisco</a:t>
            </a:r>
          </a:p>
        </p:txBody>
      </p:sp>
      <p:sp>
        <p:nvSpPr>
          <p:cNvPr id="32" name="Sous-titre 2">
            <a:extLst>
              <a:ext uri="{FF2B5EF4-FFF2-40B4-BE49-F238E27FC236}">
                <a16:creationId xmlns:a16="http://schemas.microsoft.com/office/drawing/2014/main" id="{3FDB7CCD-0EB7-4439-8580-B08CF84B1FF1}"/>
              </a:ext>
            </a:extLst>
          </p:cNvPr>
          <p:cNvSpPr txBox="1">
            <a:spLocks/>
          </p:cNvSpPr>
          <p:nvPr/>
        </p:nvSpPr>
        <p:spPr>
          <a:xfrm>
            <a:off x="7145036" y="3311452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Canelazzo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Sous-titre 2">
            <a:extLst>
              <a:ext uri="{FF2B5EF4-FFF2-40B4-BE49-F238E27FC236}">
                <a16:creationId xmlns:a16="http://schemas.microsoft.com/office/drawing/2014/main" id="{37273609-622B-4C66-8F79-B421862E9BE5}"/>
              </a:ext>
            </a:extLst>
          </p:cNvPr>
          <p:cNvSpPr txBox="1">
            <a:spLocks/>
          </p:cNvSpPr>
          <p:nvPr/>
        </p:nvSpPr>
        <p:spPr>
          <a:xfrm>
            <a:off x="3450639" y="2853233"/>
            <a:ext cx="959020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Quito</a:t>
            </a:r>
          </a:p>
        </p:txBody>
      </p:sp>
      <p:sp>
        <p:nvSpPr>
          <p:cNvPr id="34" name="Sous-titre 2">
            <a:extLst>
              <a:ext uri="{FF2B5EF4-FFF2-40B4-BE49-F238E27FC236}">
                <a16:creationId xmlns:a16="http://schemas.microsoft.com/office/drawing/2014/main" id="{A10B3390-B964-48F0-8C9F-3026BFDDD718}"/>
              </a:ext>
            </a:extLst>
          </p:cNvPr>
          <p:cNvSpPr txBox="1">
            <a:spLocks/>
          </p:cNvSpPr>
          <p:nvPr/>
        </p:nvSpPr>
        <p:spPr>
          <a:xfrm>
            <a:off x="7483069" y="3717730"/>
            <a:ext cx="959020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Otavalo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ous-titre 2">
            <a:extLst>
              <a:ext uri="{FF2B5EF4-FFF2-40B4-BE49-F238E27FC236}">
                <a16:creationId xmlns:a16="http://schemas.microsoft.com/office/drawing/2014/main" id="{A7A432D0-593D-4586-A0AA-896F4DD76878}"/>
              </a:ext>
            </a:extLst>
          </p:cNvPr>
          <p:cNvSpPr txBox="1">
            <a:spLocks/>
          </p:cNvSpPr>
          <p:nvPr/>
        </p:nvSpPr>
        <p:spPr>
          <a:xfrm>
            <a:off x="10650731" y="1971715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200" dirty="0">
                <a:solidFill>
                  <a:prstClr val="white"/>
                </a:solidFill>
                <a:latin typeface="Calibri" panose="020F0502020204030204"/>
              </a:rPr>
              <a:t>Cascade de </a:t>
            </a:r>
            <a:r>
              <a:rPr lang="fr-FR" sz="1200" dirty="0" err="1">
                <a:solidFill>
                  <a:prstClr val="white"/>
                </a:solidFill>
                <a:latin typeface="Calibri" panose="020F0502020204030204"/>
              </a:rPr>
              <a:t>Peguche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4FD86326-8E8D-463B-9C9B-571A2B8E3B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841" y="5104017"/>
            <a:ext cx="1315487" cy="1753983"/>
          </a:xfrm>
          <a:prstGeom prst="rect">
            <a:avLst/>
          </a:prstGeom>
        </p:spPr>
      </p:pic>
      <p:sp>
        <p:nvSpPr>
          <p:cNvPr id="37" name="Sous-titre 2">
            <a:extLst>
              <a:ext uri="{FF2B5EF4-FFF2-40B4-BE49-F238E27FC236}">
                <a16:creationId xmlns:a16="http://schemas.microsoft.com/office/drawing/2014/main" id="{5A5A5046-8EFD-4A95-AF3E-D84D3B026A64}"/>
              </a:ext>
            </a:extLst>
          </p:cNvPr>
          <p:cNvSpPr txBox="1">
            <a:spLocks/>
          </p:cNvSpPr>
          <p:nvPr/>
        </p:nvSpPr>
        <p:spPr>
          <a:xfrm>
            <a:off x="4663479" y="4850753"/>
            <a:ext cx="2208362" cy="830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200" dirty="0">
                <a:solidFill>
                  <a:prstClr val="white"/>
                </a:solidFill>
                <a:latin typeface="Calibri" panose="020F0502020204030204"/>
              </a:rPr>
              <a:t>Noël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345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ous-titre 2">
            <a:extLst>
              <a:ext uri="{FF2B5EF4-FFF2-40B4-BE49-F238E27FC236}">
                <a16:creationId xmlns:a16="http://schemas.microsoft.com/office/drawing/2014/main" id="{F60B9255-57B5-4B83-9B55-1592AB662E2F}"/>
              </a:ext>
            </a:extLst>
          </p:cNvPr>
          <p:cNvSpPr txBox="1">
            <a:spLocks/>
          </p:cNvSpPr>
          <p:nvPr/>
        </p:nvSpPr>
        <p:spPr>
          <a:xfrm>
            <a:off x="143680" y="2127578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Autour de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Chugchilan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67ABC9C-8772-450E-982B-6ED7C6748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7" y="4746238"/>
            <a:ext cx="2826668" cy="21200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4E4687D-4287-4736-B6E9-C92FC8DD5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" y="7576"/>
            <a:ext cx="2826668" cy="212000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F2C912B-F3B5-419F-88E6-4C0AE5B1F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" y="2368999"/>
            <a:ext cx="2826669" cy="212000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2F349F7-9512-499F-948D-44B134CF9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389" y="2368999"/>
            <a:ext cx="2826669" cy="212000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00BCE29-34EB-48F1-B923-EC8C865E86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066" y="2830294"/>
            <a:ext cx="2792680" cy="209451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CEEA325-E839-4298-BC47-17CC17A4E2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941" y="-6881"/>
            <a:ext cx="2845945" cy="213445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A217A71-183E-401C-A0E3-C5871F3242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332" y="2383630"/>
            <a:ext cx="2826668" cy="212000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50A7663-DAEA-49D5-A4AD-BEDD55DE4B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t="27930" r="24046"/>
          <a:stretch/>
        </p:blipFill>
        <p:spPr>
          <a:xfrm>
            <a:off x="7815178" y="398507"/>
            <a:ext cx="1375568" cy="107330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34D612B-7412-4265-8AF4-E2AD2C1F81B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4966" r="10618" b="8169"/>
          <a:stretch/>
        </p:blipFill>
        <p:spPr>
          <a:xfrm>
            <a:off x="7303173" y="5214865"/>
            <a:ext cx="1972310" cy="164313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ECD8778-4DAB-44F4-B3AB-7C68EF5C89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71" y="-6881"/>
            <a:ext cx="2819461" cy="211459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774C088-8297-4EAD-B37A-C3198D63BE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220" y="4737998"/>
            <a:ext cx="2826667" cy="212000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1F85BC9-CAE1-4B34-828B-D0BF0516C7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451" y="-6881"/>
            <a:ext cx="1352599" cy="2114597"/>
          </a:xfrm>
          <a:prstGeom prst="rect">
            <a:avLst/>
          </a:prstGeom>
        </p:spPr>
      </p:pic>
      <p:sp>
        <p:nvSpPr>
          <p:cNvPr id="30" name="Sous-titre 2">
            <a:extLst>
              <a:ext uri="{FF2B5EF4-FFF2-40B4-BE49-F238E27FC236}">
                <a16:creationId xmlns:a16="http://schemas.microsoft.com/office/drawing/2014/main" id="{A05498E7-2A84-4729-B34E-BEDCAC6DDD56}"/>
              </a:ext>
            </a:extLst>
          </p:cNvPr>
          <p:cNvSpPr txBox="1">
            <a:spLocks/>
          </p:cNvSpPr>
          <p:nvPr/>
        </p:nvSpPr>
        <p:spPr>
          <a:xfrm>
            <a:off x="3647423" y="2127578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Ascension du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Ruminahui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ous-titre 2">
            <a:extLst>
              <a:ext uri="{FF2B5EF4-FFF2-40B4-BE49-F238E27FC236}">
                <a16:creationId xmlns:a16="http://schemas.microsoft.com/office/drawing/2014/main" id="{59FA5996-6DD4-4EA1-AD1C-5626AF02879D}"/>
              </a:ext>
            </a:extLst>
          </p:cNvPr>
          <p:cNvSpPr txBox="1">
            <a:spLocks/>
          </p:cNvSpPr>
          <p:nvPr/>
        </p:nvSpPr>
        <p:spPr>
          <a:xfrm>
            <a:off x="4565453" y="4503632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lagune de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Quilotoa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Sous-titre 2">
            <a:extLst>
              <a:ext uri="{FF2B5EF4-FFF2-40B4-BE49-F238E27FC236}">
                <a16:creationId xmlns:a16="http://schemas.microsoft.com/office/drawing/2014/main" id="{547E536F-212E-4EFF-B768-197478843AB9}"/>
              </a:ext>
            </a:extLst>
          </p:cNvPr>
          <p:cNvSpPr txBox="1">
            <a:spLocks/>
          </p:cNvSpPr>
          <p:nvPr/>
        </p:nvSpPr>
        <p:spPr>
          <a:xfrm>
            <a:off x="9360221" y="2149264"/>
            <a:ext cx="2751266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Cotopaxi, vu de la lagune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Limpiopungo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Sous-titre 2">
            <a:extLst>
              <a:ext uri="{FF2B5EF4-FFF2-40B4-BE49-F238E27FC236}">
                <a16:creationId xmlns:a16="http://schemas.microsoft.com/office/drawing/2014/main" id="{37E9CA00-4C7B-4544-A059-14F459E48545}"/>
              </a:ext>
            </a:extLst>
          </p:cNvPr>
          <p:cNvSpPr txBox="1">
            <a:spLocks/>
          </p:cNvSpPr>
          <p:nvPr/>
        </p:nvSpPr>
        <p:spPr>
          <a:xfrm>
            <a:off x="2895180" y="4762293"/>
            <a:ext cx="959020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Quilotoa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ous-titre 2">
            <a:extLst>
              <a:ext uri="{FF2B5EF4-FFF2-40B4-BE49-F238E27FC236}">
                <a16:creationId xmlns:a16="http://schemas.microsoft.com/office/drawing/2014/main" id="{EEBC1195-4BBF-4A48-8AB3-DEDF45E13E47}"/>
              </a:ext>
            </a:extLst>
          </p:cNvPr>
          <p:cNvSpPr txBox="1">
            <a:spLocks/>
          </p:cNvSpPr>
          <p:nvPr/>
        </p:nvSpPr>
        <p:spPr>
          <a:xfrm>
            <a:off x="8054816" y="2083278"/>
            <a:ext cx="959020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Cotopaxi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0786FA8-69DB-4956-80D1-8A883E1BCE0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4" t="31523" r="15642" b="19252"/>
          <a:stretch/>
        </p:blipFill>
        <p:spPr>
          <a:xfrm>
            <a:off x="4422969" y="5196259"/>
            <a:ext cx="2769383" cy="164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69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>
            <a:extLst>
              <a:ext uri="{FF2B5EF4-FFF2-40B4-BE49-F238E27FC236}">
                <a16:creationId xmlns:a16="http://schemas.microsoft.com/office/drawing/2014/main" id="{547F4D0F-6B00-487A-AB3A-5E8D739BDA22}"/>
              </a:ext>
            </a:extLst>
          </p:cNvPr>
          <p:cNvSpPr txBox="1">
            <a:spLocks/>
          </p:cNvSpPr>
          <p:nvPr/>
        </p:nvSpPr>
        <p:spPr>
          <a:xfrm>
            <a:off x="2858856" y="1928375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Mindo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1DB15B-9857-4188-8938-1D7F29C77D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0" b="13525"/>
          <a:stretch/>
        </p:blipFill>
        <p:spPr>
          <a:xfrm>
            <a:off x="4578892" y="2151384"/>
            <a:ext cx="1376134" cy="11519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3A19BF8-309D-4CA3-9693-05014D0876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0" t="25064" r="34082" b="21796"/>
          <a:stretch/>
        </p:blipFill>
        <p:spPr>
          <a:xfrm>
            <a:off x="4647649" y="3416633"/>
            <a:ext cx="1161545" cy="12160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3B75C0-FD4C-431F-A6DA-F01E5FD97B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9" t="45966" r="27276" b="34954"/>
          <a:stretch/>
        </p:blipFill>
        <p:spPr>
          <a:xfrm>
            <a:off x="4506625" y="1287883"/>
            <a:ext cx="1550654" cy="7975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B8E0519-0258-4259-BFEA-24F15E2C9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7" y="2447315"/>
            <a:ext cx="1453978" cy="19386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1B480DB-89B6-4F1A-94BC-B8F528FE76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2727507" cy="20456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70117E3-B674-4BED-9721-19BCC6ADE8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3" t="19570" r="29736" b="13160"/>
          <a:stretch/>
        </p:blipFill>
        <p:spPr>
          <a:xfrm>
            <a:off x="2858856" y="-1"/>
            <a:ext cx="1385361" cy="162807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3EB5989-B9C9-460C-B6CB-2ED32B0BAD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42" y="2467426"/>
            <a:ext cx="2584848" cy="19386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61BBEA3-E32F-4D34-B686-F72BD266CA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" y="4794156"/>
            <a:ext cx="2724058" cy="20430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721B80F-2CD5-4072-BBDA-F82224C9ABC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4618" r="17125" b="20350"/>
          <a:stretch/>
        </p:blipFill>
        <p:spPr>
          <a:xfrm>
            <a:off x="4416066" y="4820"/>
            <a:ext cx="1758601" cy="1187034"/>
          </a:xfrm>
          <a:prstGeom prst="rect">
            <a:avLst/>
          </a:prstGeom>
        </p:spPr>
      </p:pic>
      <p:sp>
        <p:nvSpPr>
          <p:cNvPr id="14" name="Sous-titre 2">
            <a:extLst>
              <a:ext uri="{FF2B5EF4-FFF2-40B4-BE49-F238E27FC236}">
                <a16:creationId xmlns:a16="http://schemas.microsoft.com/office/drawing/2014/main" id="{96A9AD7D-8C9F-4A08-9C1F-18039DF11B3F}"/>
              </a:ext>
            </a:extLst>
          </p:cNvPr>
          <p:cNvSpPr txBox="1">
            <a:spLocks/>
          </p:cNvSpPr>
          <p:nvPr/>
        </p:nvSpPr>
        <p:spPr>
          <a:xfrm>
            <a:off x="6934063" y="1908266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Amazonie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AC333B4-B6E2-47C3-B38F-FEF6C55042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9" t="31028" r="28448" b="5486"/>
          <a:stretch/>
        </p:blipFill>
        <p:spPr>
          <a:xfrm>
            <a:off x="9252407" y="1928375"/>
            <a:ext cx="1234759" cy="191024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F561B43-8140-47DD-B853-496E9012B95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2" t="10045" r="35932" b="-435"/>
          <a:stretch/>
        </p:blipFill>
        <p:spPr>
          <a:xfrm>
            <a:off x="10633965" y="1943042"/>
            <a:ext cx="1558035" cy="244291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0AA2749-8F2D-4344-9842-1156AE34FC9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8" t="6741" r="30446" b="7199"/>
          <a:stretch/>
        </p:blipFill>
        <p:spPr>
          <a:xfrm>
            <a:off x="8729689" y="-1"/>
            <a:ext cx="1007288" cy="177410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ECBF951-83D9-469B-A3AD-CACCDF8D72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391" y="6134"/>
            <a:ext cx="2345790" cy="175934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218B89F-C76B-43B1-A146-A516F195DB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181" y="4512135"/>
            <a:ext cx="3127820" cy="234586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94C1067-A41C-4FC9-8C25-5609661BF9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026" y="2394118"/>
            <a:ext cx="1588513" cy="21180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97492B8-BE20-406F-A68A-00FE8C8DF2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01" y="12371"/>
            <a:ext cx="2355300" cy="176647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BCE1DCC-CD9D-4FB3-A336-3885E5AB19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57" y="4794156"/>
            <a:ext cx="2724058" cy="204304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7B5F15B-9995-4F3B-9C03-209CAB7E4E0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200" y="4794156"/>
            <a:ext cx="2724058" cy="204304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63C604E-5735-4668-9409-E3F9438BE02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0" t="29949" r="38309" b="28939"/>
          <a:stretch/>
        </p:blipFill>
        <p:spPr>
          <a:xfrm>
            <a:off x="6325484" y="2761851"/>
            <a:ext cx="1066231" cy="131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25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ous-titre 2">
            <a:extLst>
              <a:ext uri="{FF2B5EF4-FFF2-40B4-BE49-F238E27FC236}">
                <a16:creationId xmlns:a16="http://schemas.microsoft.com/office/drawing/2014/main" id="{992BE303-4844-462D-81DE-E0C9D89F61FD}"/>
              </a:ext>
            </a:extLst>
          </p:cNvPr>
          <p:cNvSpPr txBox="1">
            <a:spLocks/>
          </p:cNvSpPr>
          <p:nvPr/>
        </p:nvSpPr>
        <p:spPr>
          <a:xfrm>
            <a:off x="5218426" y="545089"/>
            <a:ext cx="5066465" cy="3070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jours aux Galapagos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 31 décembre 2020 au 15 janvier 2021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îles enchanteresses!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3AC5A6-2B96-4256-B7B3-99ACA7B1A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36" t="13456" r="14748" b="13027"/>
          <a:stretch/>
        </p:blipFill>
        <p:spPr>
          <a:xfrm>
            <a:off x="0" y="0"/>
            <a:ext cx="2506256" cy="20804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935DB7-B0C1-43C5-A3F5-D94FC8EBB9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19" t="8196" r="15551" b="23792"/>
          <a:stretch/>
        </p:blipFill>
        <p:spPr>
          <a:xfrm>
            <a:off x="4520505" y="2331945"/>
            <a:ext cx="7125550" cy="4526055"/>
          </a:xfrm>
          <a:prstGeom prst="rect">
            <a:avLst/>
          </a:prstGeom>
        </p:spPr>
      </p:pic>
      <p:cxnSp>
        <p:nvCxnSpPr>
          <p:cNvPr id="3" name="Connecteur : en arc 2">
            <a:extLst>
              <a:ext uri="{FF2B5EF4-FFF2-40B4-BE49-F238E27FC236}">
                <a16:creationId xmlns:a16="http://schemas.microsoft.com/office/drawing/2014/main" id="{3A35D716-4660-42EF-BC79-0473EA38067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883398" y="4823669"/>
            <a:ext cx="1736523" cy="499261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cteur : en arc 8">
            <a:extLst>
              <a:ext uri="{FF2B5EF4-FFF2-40B4-BE49-F238E27FC236}">
                <a16:creationId xmlns:a16="http://schemas.microsoft.com/office/drawing/2014/main" id="{54BF0EE8-9190-4160-8F15-E3CBD6FB584F}"/>
              </a:ext>
            </a:extLst>
          </p:cNvPr>
          <p:cNvCxnSpPr>
            <a:cxnSpLocks/>
          </p:cNvCxnSpPr>
          <p:nvPr/>
        </p:nvCxnSpPr>
        <p:spPr>
          <a:xfrm flipV="1">
            <a:off x="6883397" y="5402705"/>
            <a:ext cx="3724712" cy="6691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2BA2A785-D96F-467E-835A-D04E42C31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17027" r="7344" b="15951"/>
          <a:stretch/>
        </p:blipFill>
        <p:spPr>
          <a:xfrm>
            <a:off x="756163" y="2468536"/>
            <a:ext cx="2742202" cy="15449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624E120-30BF-4768-8A97-3693D1564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62" y="4401586"/>
            <a:ext cx="3091604" cy="23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ous-titre 2">
            <a:extLst>
              <a:ext uri="{FF2B5EF4-FFF2-40B4-BE49-F238E27FC236}">
                <a16:creationId xmlns:a16="http://schemas.microsoft.com/office/drawing/2014/main" id="{BA34EECD-7310-43EB-8A16-DC99B7A98819}"/>
              </a:ext>
            </a:extLst>
          </p:cNvPr>
          <p:cNvSpPr txBox="1">
            <a:spLocks/>
          </p:cNvSpPr>
          <p:nvPr/>
        </p:nvSpPr>
        <p:spPr>
          <a:xfrm>
            <a:off x="1811973" y="4748288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Santa Cruz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AF5A4FB-1154-438E-9444-D420EA2AC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0" y="4804822"/>
            <a:ext cx="1517720" cy="202362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DCA5C79-2D59-4837-8E79-A69E4DDB8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31"/>
            <a:ext cx="2415524" cy="181164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1A0BB75-3247-4288-9F85-7CACEF7FC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36" y="1906936"/>
            <a:ext cx="2160259" cy="162019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FEA95CC-A82C-4394-BF83-3A319B698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06936"/>
            <a:ext cx="1215146" cy="162019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D009972-E93B-4B5F-8A68-ADD1C6E3ED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8" t="3996" r="24848"/>
          <a:stretch/>
        </p:blipFill>
        <p:spPr>
          <a:xfrm>
            <a:off x="2609660" y="9632"/>
            <a:ext cx="1515581" cy="181164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D8CB56A-C64A-4C50-BE50-59D791E709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4" b="4586"/>
          <a:stretch/>
        </p:blipFill>
        <p:spPr>
          <a:xfrm>
            <a:off x="5656037" y="7265"/>
            <a:ext cx="1430078" cy="107108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F1809CA-908C-48CD-81F8-A099981CF9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357" y="1"/>
            <a:ext cx="2460643" cy="184548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389E899-CE39-4177-BC15-A769104C01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25" y="0"/>
            <a:ext cx="2450498" cy="183787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A9EC692-CA24-481D-9E2E-8EA0707FCE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764" y="2019152"/>
            <a:ext cx="2143235" cy="160742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1F02674-3872-43D9-AA09-7483F91DE2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134" y="2020162"/>
            <a:ext cx="2143235" cy="1607427"/>
          </a:xfrm>
          <a:prstGeom prst="rect">
            <a:avLst/>
          </a:prstGeom>
        </p:spPr>
      </p:pic>
      <p:sp>
        <p:nvSpPr>
          <p:cNvPr id="24" name="Sous-titre 2">
            <a:extLst>
              <a:ext uri="{FF2B5EF4-FFF2-40B4-BE49-F238E27FC236}">
                <a16:creationId xmlns:a16="http://schemas.microsoft.com/office/drawing/2014/main" id="{EC1F348B-9FC3-4717-84D5-70C1581C51F4}"/>
              </a:ext>
            </a:extLst>
          </p:cNvPr>
          <p:cNvSpPr txBox="1">
            <a:spLocks/>
          </p:cNvSpPr>
          <p:nvPr/>
        </p:nvSpPr>
        <p:spPr>
          <a:xfrm>
            <a:off x="4294082" y="1702649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Isabela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410BA061-3B4D-4B2D-9BED-E90B6CEBFE5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1" t="26590" r="30094" b="40342"/>
          <a:stretch/>
        </p:blipFill>
        <p:spPr>
          <a:xfrm>
            <a:off x="5765820" y="1121480"/>
            <a:ext cx="1180661" cy="76583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3150692-C71B-4A84-BB96-90A6CB4EC69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5" r="13153"/>
          <a:stretch/>
        </p:blipFill>
        <p:spPr>
          <a:xfrm>
            <a:off x="1848989" y="3589094"/>
            <a:ext cx="1328545" cy="107681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A6832C7-C774-45DD-BA28-D7AF6D68B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219" y="3773786"/>
            <a:ext cx="1652985" cy="123973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DB92FA5-E754-4BCF-AAEE-EB8BA92CC4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301" y="5206682"/>
            <a:ext cx="1593264" cy="165131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5726532-9A99-4967-885D-25B50E64F05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r="18080"/>
          <a:stretch/>
        </p:blipFill>
        <p:spPr>
          <a:xfrm>
            <a:off x="5754010" y="5206682"/>
            <a:ext cx="1652985" cy="163412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411767B-7A84-42C4-9797-74714FB561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129" y="5206682"/>
            <a:ext cx="2211243" cy="165843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7A67A7E2-EA92-436C-A565-5E702688151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603" y="5211355"/>
            <a:ext cx="2201757" cy="165131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12C4A9C-44AD-4AD1-82D2-FABC29EEE9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757" y="5199568"/>
            <a:ext cx="2211243" cy="165843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860B2A54-F294-42A5-8ED4-01D1F4C29D0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3" t="10098" r="41910" b="10659"/>
          <a:stretch/>
        </p:blipFill>
        <p:spPr>
          <a:xfrm>
            <a:off x="4319371" y="-11189"/>
            <a:ext cx="1145423" cy="1530286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184681F-CF50-41C0-8B72-B684713C265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3" t="19949" r="35758" b="32238"/>
          <a:stretch/>
        </p:blipFill>
        <p:spPr>
          <a:xfrm>
            <a:off x="9047273" y="3705325"/>
            <a:ext cx="1211796" cy="1375194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BAD8396-983E-452F-8D2F-8357AC992ACF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8" t="14257"/>
          <a:stretch/>
        </p:blipFill>
        <p:spPr>
          <a:xfrm>
            <a:off x="5733330" y="2045321"/>
            <a:ext cx="1994719" cy="1581257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8D5C4C2-8CF7-4827-A510-12C3524155D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037" y="3704079"/>
            <a:ext cx="1835253" cy="1376440"/>
          </a:xfrm>
          <a:prstGeom prst="rect">
            <a:avLst/>
          </a:prstGeom>
        </p:spPr>
      </p:pic>
      <p:sp>
        <p:nvSpPr>
          <p:cNvPr id="39" name="Sous-titre 2">
            <a:extLst>
              <a:ext uri="{FF2B5EF4-FFF2-40B4-BE49-F238E27FC236}">
                <a16:creationId xmlns:a16="http://schemas.microsoft.com/office/drawing/2014/main" id="{4E49AAA8-66E9-4049-AD8A-C7FF44E0465B}"/>
              </a:ext>
            </a:extLst>
          </p:cNvPr>
          <p:cNvSpPr txBox="1">
            <a:spLocks/>
          </p:cNvSpPr>
          <p:nvPr/>
        </p:nvSpPr>
        <p:spPr>
          <a:xfrm>
            <a:off x="7561510" y="4192026"/>
            <a:ext cx="1328545" cy="3988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 Cristobal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0C878A1B-29F7-41A7-83BC-3C4DCDCCCF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764" y="3626578"/>
            <a:ext cx="1941859" cy="1456394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8A4BDB9D-BC51-40DE-B301-9D33159EBA6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0" t="44284" r="44425" b="26942"/>
          <a:stretch/>
        </p:blipFill>
        <p:spPr>
          <a:xfrm>
            <a:off x="168693" y="3666047"/>
            <a:ext cx="965304" cy="999858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0C75F936-B3F4-4BFE-A4AC-0E379C258D6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442" y="2248373"/>
            <a:ext cx="1652502" cy="123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65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1">
            <a:extLst>
              <a:ext uri="{FF2B5EF4-FFF2-40B4-BE49-F238E27FC236}">
                <a16:creationId xmlns:a16="http://schemas.microsoft.com/office/drawing/2014/main" id="{D03132EC-356C-4A47-98CF-437400845C7C}"/>
              </a:ext>
            </a:extLst>
          </p:cNvPr>
          <p:cNvSpPr txBox="1">
            <a:spLocks/>
          </p:cNvSpPr>
          <p:nvPr/>
        </p:nvSpPr>
        <p:spPr>
          <a:xfrm>
            <a:off x="4174836" y="2735924"/>
            <a:ext cx="3842327" cy="45272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2879240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1">
            <a:extLst>
              <a:ext uri="{FF2B5EF4-FFF2-40B4-BE49-F238E27FC236}">
                <a16:creationId xmlns:a16="http://schemas.microsoft.com/office/drawing/2014/main" id="{D03132EC-356C-4A47-98CF-437400845C7C}"/>
              </a:ext>
            </a:extLst>
          </p:cNvPr>
          <p:cNvSpPr txBox="1">
            <a:spLocks/>
          </p:cNvSpPr>
          <p:nvPr/>
        </p:nvSpPr>
        <p:spPr>
          <a:xfrm>
            <a:off x="4795678" y="1226301"/>
            <a:ext cx="3842327" cy="45272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Juillet 2020 dans les Pyrénées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010FB86-12D5-40A5-A809-FA719088C7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0" t="11463" r="748" b="25857"/>
          <a:stretch/>
        </p:blipFill>
        <p:spPr>
          <a:xfrm>
            <a:off x="2917492" y="2478684"/>
            <a:ext cx="7598698" cy="389220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3B7EE2-719C-4EA0-B65D-F6BE1F745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65" t="14828" r="15841" b="26355"/>
          <a:stretch/>
        </p:blipFill>
        <p:spPr>
          <a:xfrm>
            <a:off x="0" y="0"/>
            <a:ext cx="2834402" cy="216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59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du contenu 4">
            <a:extLst>
              <a:ext uri="{FF2B5EF4-FFF2-40B4-BE49-F238E27FC236}">
                <a16:creationId xmlns:a16="http://schemas.microsoft.com/office/drawing/2014/main" id="{0DFFDA4D-47FC-4608-BEE8-2C5A2B7DA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788" y="11809"/>
            <a:ext cx="2471028" cy="185327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C9CB788-BE99-4299-9923-7DF039DE1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711" y="0"/>
            <a:ext cx="1604550" cy="21394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95EF760-BFE8-4010-8D47-E389944E4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52" y="4824508"/>
            <a:ext cx="2711323" cy="203349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C9F8B60-E755-471D-98B5-9EE3D16AB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4431"/>
            <a:ext cx="2475781" cy="185683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193BEEBE-A44A-4D22-8C73-4135AA00E2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b="30375"/>
          <a:stretch/>
        </p:blipFill>
        <p:spPr>
          <a:xfrm>
            <a:off x="8360435" y="4837512"/>
            <a:ext cx="3813828" cy="2035707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D91A849-9997-4F11-A9A6-4BBBA05AFB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" y="1"/>
            <a:ext cx="2486774" cy="186508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C4AEB43B-8FF0-477A-BC2F-0C4F6FEDFF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6" r="9879" b="18972"/>
          <a:stretch/>
        </p:blipFill>
        <p:spPr>
          <a:xfrm>
            <a:off x="10530975" y="2245965"/>
            <a:ext cx="1669646" cy="1233127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8DA6507F-73A7-48B3-9525-1687DB36A9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249" y="11809"/>
            <a:ext cx="2471029" cy="185327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CB41D54-2654-4AE0-84B2-F0ED753C6D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8" y="4837446"/>
            <a:ext cx="2694071" cy="2020553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6C4511B8-BB75-4552-8453-D11AFB9A0B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173" y="4837512"/>
            <a:ext cx="2663545" cy="1997659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5E61D190-0031-4751-8BC0-77DCF13F60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09" y="0"/>
            <a:ext cx="2486774" cy="1865081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CCCD9BFD-2C94-47CF-A3DA-EC7C8CB7E3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235" y="2503177"/>
            <a:ext cx="2424119" cy="181808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BB73C176-BAFB-4A5B-8123-0A736DFEAD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080" y="2471748"/>
            <a:ext cx="2475782" cy="1856836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1D065EE5-4954-4571-B031-32BBC90262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361" y="2487960"/>
            <a:ext cx="2471029" cy="1853272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53467372-5F9D-4BBA-BD98-B7F5F0FF8A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75" y="3518922"/>
            <a:ext cx="1651907" cy="123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6035458" y="3092523"/>
            <a:ext cx="1854679" cy="81320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Archipel de la Société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Îles sous le vent</a:t>
            </a:r>
          </a:p>
        </p:txBody>
      </p:sp>
      <p:sp>
        <p:nvSpPr>
          <p:cNvPr id="65" name="Sous-titre 2">
            <a:extLst>
              <a:ext uri="{FF2B5EF4-FFF2-40B4-BE49-F238E27FC236}">
                <a16:creationId xmlns:a16="http://schemas.microsoft.com/office/drawing/2014/main" id="{DDD1C56E-3156-498F-816A-82FDAD23C38D}"/>
              </a:ext>
            </a:extLst>
          </p:cNvPr>
          <p:cNvSpPr txBox="1">
            <a:spLocks/>
          </p:cNvSpPr>
          <p:nvPr/>
        </p:nvSpPr>
        <p:spPr>
          <a:xfrm>
            <a:off x="2334100" y="1948028"/>
            <a:ext cx="2058272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Huahine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402075-F5F2-4E62-8676-0896D9C5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1128"/>
            <a:ext cx="2631859" cy="197389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3F1B8F6-DE0A-414D-A1D6-D26F4E14A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75" y="2221292"/>
            <a:ext cx="2618310" cy="19637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36BC71-CE65-484E-986C-F042B0EE9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82" y="-12094"/>
            <a:ext cx="2631856" cy="19738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1650B3D-FAB1-4B0F-B235-B78F63DA5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095"/>
            <a:ext cx="2631858" cy="1973893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6C680591-CCBB-4110-82EA-3B117B3402ED}"/>
              </a:ext>
            </a:extLst>
          </p:cNvPr>
          <p:cNvSpPr txBox="1">
            <a:spLocks/>
          </p:cNvSpPr>
          <p:nvPr/>
        </p:nvSpPr>
        <p:spPr>
          <a:xfrm>
            <a:off x="3977186" y="4499004"/>
            <a:ext cx="2058272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Bora Bora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DD825C45-C99C-4A28-A65E-055F11FCE427}"/>
              </a:ext>
            </a:extLst>
          </p:cNvPr>
          <p:cNvSpPr txBox="1">
            <a:spLocks/>
          </p:cNvSpPr>
          <p:nvPr/>
        </p:nvSpPr>
        <p:spPr>
          <a:xfrm>
            <a:off x="8640906" y="2507689"/>
            <a:ext cx="2058272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Raiatea - Tahaa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570D6BF-E9A0-4F6C-BE15-E5412CA4A0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723" y="-17166"/>
            <a:ext cx="2015412" cy="268721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0536F91-5BCE-4944-ADB0-C5B063747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723" y="2766281"/>
            <a:ext cx="1987045" cy="149028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14CC8E8-8D69-462B-ACDC-331CC7B889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16" y="0"/>
            <a:ext cx="3318972" cy="248922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D76F1C0-4F63-49CC-9AEC-DC645E8326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9" t="14966" r="24114" b="20034"/>
          <a:stretch/>
        </p:blipFill>
        <p:spPr>
          <a:xfrm>
            <a:off x="3363236" y="4771872"/>
            <a:ext cx="2067520" cy="196373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0E190D7-E5BF-413C-A164-EEE41DBBD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796" y="4509021"/>
            <a:ext cx="3131972" cy="234897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64B838D-963A-455C-93BE-F4A01FF31A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676" y="4509021"/>
            <a:ext cx="3131972" cy="234897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2218EC8-0A5B-4360-AEB0-0E3CF7A09B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2" y="4544927"/>
            <a:ext cx="3131972" cy="234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03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7065030" y="2153908"/>
            <a:ext cx="1854679" cy="81320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Archipel de la Société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400" b="1" dirty="0">
                <a:solidFill>
                  <a:prstClr val="white"/>
                </a:solidFill>
                <a:latin typeface="Calibri" panose="020F0502020204030204"/>
              </a:rPr>
              <a:t>Îles du vent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Sous-titre 2">
            <a:extLst>
              <a:ext uri="{FF2B5EF4-FFF2-40B4-BE49-F238E27FC236}">
                <a16:creationId xmlns:a16="http://schemas.microsoft.com/office/drawing/2014/main" id="{DDD1C56E-3156-498F-816A-82FDAD23C38D}"/>
              </a:ext>
            </a:extLst>
          </p:cNvPr>
          <p:cNvSpPr txBox="1">
            <a:spLocks/>
          </p:cNvSpPr>
          <p:nvPr/>
        </p:nvSpPr>
        <p:spPr>
          <a:xfrm>
            <a:off x="194812" y="2178582"/>
            <a:ext cx="2058272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Moorea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401EAD4A-0D41-4920-AB30-7FD909E48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537" y="-1250"/>
            <a:ext cx="2829463" cy="2122098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D1B94D02-955F-4C99-BF68-B5C51B8C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5963"/>
            <a:ext cx="2910768" cy="1861868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0158560-24AE-47CA-B1CC-41AE2F420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80"/>
            <a:ext cx="2829464" cy="2122099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A7967833-9B44-47B8-8304-6F00BC48A8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32" y="2305610"/>
            <a:ext cx="3370649" cy="165570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85EA5859-0D0C-4F1F-9433-CEAF6684DF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" t="22044" r="3443" b="10386"/>
          <a:stretch/>
        </p:blipFill>
        <p:spPr>
          <a:xfrm>
            <a:off x="3091249" y="5080958"/>
            <a:ext cx="3341944" cy="1764426"/>
          </a:xfrm>
          <a:prstGeom prst="rect">
            <a:avLst/>
          </a:prstGeom>
        </p:spPr>
      </p:pic>
      <p:sp>
        <p:nvSpPr>
          <p:cNvPr id="47" name="Sous-titre 2">
            <a:extLst>
              <a:ext uri="{FF2B5EF4-FFF2-40B4-BE49-F238E27FC236}">
                <a16:creationId xmlns:a16="http://schemas.microsoft.com/office/drawing/2014/main" id="{3C0E02E1-3494-4D8D-947F-4F20C36ED576}"/>
              </a:ext>
            </a:extLst>
          </p:cNvPr>
          <p:cNvSpPr txBox="1">
            <a:spLocks/>
          </p:cNvSpPr>
          <p:nvPr/>
        </p:nvSpPr>
        <p:spPr>
          <a:xfrm>
            <a:off x="9829856" y="4523322"/>
            <a:ext cx="2058272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Tahiti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B42C7210-DB57-44F2-BF5F-AF7D485775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" y="4774026"/>
            <a:ext cx="2757542" cy="2068157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01DEA27C-0463-48FA-946F-B5BB3B6FB5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980" y="4848231"/>
            <a:ext cx="2658601" cy="1993952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78011233-EA5A-4899-B241-9C1C90C865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130" y="4848231"/>
            <a:ext cx="2662870" cy="1997153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F418E4AF-F922-478C-B737-3DB01CA9B7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901" y="2267969"/>
            <a:ext cx="2628182" cy="1971136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F0FCA306-3005-45F8-BFEA-A8A88412A1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979" y="-1128"/>
            <a:ext cx="2658601" cy="1993951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11373C0C-CE5E-40BA-BD05-6513726DA7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633" y="12615"/>
            <a:ext cx="2662870" cy="1997152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5C45ED78-89B9-4BF9-A509-91D15ED5355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t="-1" r="21534" b="2574"/>
          <a:stretch/>
        </p:blipFill>
        <p:spPr>
          <a:xfrm>
            <a:off x="7301115" y="3133460"/>
            <a:ext cx="1446328" cy="1486807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5A05821B-4850-4DC5-81EA-0197936E07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967" y="4826954"/>
            <a:ext cx="2734033" cy="2050524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9183D34C-AA31-4B80-984E-84148647E1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403" y="4085329"/>
            <a:ext cx="1073938" cy="805454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32D1B8CA-CCA2-438F-B376-52FA908A036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24015" r="24193" b="21146"/>
          <a:stretch/>
        </p:blipFill>
        <p:spPr>
          <a:xfrm>
            <a:off x="3446496" y="4042777"/>
            <a:ext cx="1067861" cy="8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29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6137661" y="2011793"/>
            <a:ext cx="1854679" cy="81320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Archipel des Tuamotu</a:t>
            </a:r>
          </a:p>
        </p:txBody>
      </p:sp>
      <p:sp>
        <p:nvSpPr>
          <p:cNvPr id="65" name="Sous-titre 2">
            <a:extLst>
              <a:ext uri="{FF2B5EF4-FFF2-40B4-BE49-F238E27FC236}">
                <a16:creationId xmlns:a16="http://schemas.microsoft.com/office/drawing/2014/main" id="{DDD1C56E-3156-498F-816A-82FDAD23C38D}"/>
              </a:ext>
            </a:extLst>
          </p:cNvPr>
          <p:cNvSpPr txBox="1">
            <a:spLocks/>
          </p:cNvSpPr>
          <p:nvPr/>
        </p:nvSpPr>
        <p:spPr>
          <a:xfrm>
            <a:off x="8333432" y="1686603"/>
            <a:ext cx="2058272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Tikehau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4302CC-F272-4E19-ABAB-C5F93CC32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16" y="0"/>
            <a:ext cx="2944483" cy="22083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CD27D50-B9C7-42DC-9E81-204B85D0B4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4" t="7635" r="41124" b="40032"/>
          <a:stretch/>
        </p:blipFill>
        <p:spPr>
          <a:xfrm>
            <a:off x="7194039" y="5087823"/>
            <a:ext cx="1343463" cy="16447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B5CC0E9-F1FF-41BC-A162-D58AAFF6E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15" y="4649636"/>
            <a:ext cx="2944484" cy="22083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BBB466-F85E-4B58-BE92-F528D7B312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17" y="2299850"/>
            <a:ext cx="2944483" cy="22083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AF64294-1231-4F31-940B-4AF8DDE84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75" y="-10464"/>
            <a:ext cx="2192994" cy="1644745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17909692-C4C3-4149-879D-4306D760D238}"/>
              </a:ext>
            </a:extLst>
          </p:cNvPr>
          <p:cNvSpPr txBox="1">
            <a:spLocks/>
          </p:cNvSpPr>
          <p:nvPr/>
        </p:nvSpPr>
        <p:spPr>
          <a:xfrm>
            <a:off x="3972872" y="1844721"/>
            <a:ext cx="2058272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Rangiroa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B2CBA1F-1C6B-46CE-A44E-26F7A6A703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" y="4747668"/>
            <a:ext cx="2792534" cy="20944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BA56D2-7565-4658-B831-547A78A923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" y="-10464"/>
            <a:ext cx="2785148" cy="208886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25105C1-0418-4443-A964-71E1C982EA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" y="2263556"/>
            <a:ext cx="2792534" cy="20944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3E0505-CFE7-48A0-882D-CC638F0645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12" y="2269145"/>
            <a:ext cx="2771197" cy="207839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D88AD97-8237-4C6F-841E-620DF863F3C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0" t="18669" r="12456" b="21217"/>
          <a:stretch/>
        </p:blipFill>
        <p:spPr>
          <a:xfrm>
            <a:off x="3438843" y="374765"/>
            <a:ext cx="2157638" cy="13184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EEF49ED-B8FC-45F4-982E-26256B7021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11" y="4747668"/>
            <a:ext cx="2771198" cy="207839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795CFE5-AE01-414C-856E-3B4F3FC6A75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8" t="48202" r="42909" b="21469"/>
          <a:stretch/>
        </p:blipFill>
        <p:spPr>
          <a:xfrm>
            <a:off x="6938432" y="3325663"/>
            <a:ext cx="1854679" cy="151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58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ous-titre 2">
            <a:extLst>
              <a:ext uri="{FF2B5EF4-FFF2-40B4-BE49-F238E27FC236}">
                <a16:creationId xmlns:a16="http://schemas.microsoft.com/office/drawing/2014/main" id="{4F07D56C-1FE1-4989-81A0-F0987831B6A8}"/>
              </a:ext>
            </a:extLst>
          </p:cNvPr>
          <p:cNvSpPr txBox="1">
            <a:spLocks/>
          </p:cNvSpPr>
          <p:nvPr/>
        </p:nvSpPr>
        <p:spPr>
          <a:xfrm>
            <a:off x="5849966" y="1677428"/>
            <a:ext cx="1854679" cy="5238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Archipel des Australes</a:t>
            </a:r>
          </a:p>
        </p:txBody>
      </p:sp>
      <p:sp>
        <p:nvSpPr>
          <p:cNvPr id="65" name="Sous-titre 2">
            <a:extLst>
              <a:ext uri="{FF2B5EF4-FFF2-40B4-BE49-F238E27FC236}">
                <a16:creationId xmlns:a16="http://schemas.microsoft.com/office/drawing/2014/main" id="{DDD1C56E-3156-498F-816A-82FDAD23C38D}"/>
              </a:ext>
            </a:extLst>
          </p:cNvPr>
          <p:cNvSpPr txBox="1">
            <a:spLocks/>
          </p:cNvSpPr>
          <p:nvPr/>
        </p:nvSpPr>
        <p:spPr>
          <a:xfrm>
            <a:off x="21539" y="4391086"/>
            <a:ext cx="2058272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Rurutu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DC0C0C-DC96-4006-9CD4-A7D9067D5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23041" cy="216331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82369DF-72C9-4DE6-9647-6FF5FA2C03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3" t="5461" r="22385" b="16504"/>
          <a:stretch/>
        </p:blipFill>
        <p:spPr>
          <a:xfrm>
            <a:off x="2917519" y="2242302"/>
            <a:ext cx="2118596" cy="21172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788CC8A-692F-4BCE-B12E-42E1191ED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91" y="-12563"/>
            <a:ext cx="2884414" cy="21633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E030A5C-D967-4ADC-9152-E882E68C2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" y="2242302"/>
            <a:ext cx="2823041" cy="2117280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B2F0CB45-66F9-4A23-B891-43D351E7E1B1}"/>
              </a:ext>
            </a:extLst>
          </p:cNvPr>
          <p:cNvSpPr txBox="1">
            <a:spLocks/>
          </p:cNvSpPr>
          <p:nvPr/>
        </p:nvSpPr>
        <p:spPr>
          <a:xfrm>
            <a:off x="8747279" y="3670165"/>
            <a:ext cx="2058272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Raivavae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934F659-3629-483A-8612-FB5666E78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946" y="0"/>
            <a:ext cx="2124974" cy="159373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96C4BE4-5097-4D23-A9AB-F37E7D3ED0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t="26363" r="-1"/>
          <a:stretch/>
        </p:blipFill>
        <p:spPr>
          <a:xfrm>
            <a:off x="8182220" y="1701444"/>
            <a:ext cx="1216956" cy="120581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28B920D-9F15-46EC-8A28-9721A2CE65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389" y="-24478"/>
            <a:ext cx="2157611" cy="161820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C4C83DD-1A65-4ABB-A637-72322DCE4E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" y="5070502"/>
            <a:ext cx="2386315" cy="178973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8E9806A-CA42-489A-ADD2-094BE8A141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970" y="1677428"/>
            <a:ext cx="2473915" cy="185543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C129388-7EA4-404D-BC94-CA60A7D685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335" y="3616561"/>
            <a:ext cx="2473915" cy="185543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EAE664A-E222-468B-AE3F-9F9039148B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75" y="5049307"/>
            <a:ext cx="2421821" cy="181636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69486BC-76C7-4421-A964-D8C31D2E66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66" y="2633030"/>
            <a:ext cx="2697202" cy="2022901"/>
          </a:xfrm>
          <a:prstGeom prst="rect">
            <a:avLst/>
          </a:prstGeom>
        </p:spPr>
      </p:pic>
      <p:sp>
        <p:nvSpPr>
          <p:cNvPr id="21" name="Sous-titre 2">
            <a:extLst>
              <a:ext uri="{FF2B5EF4-FFF2-40B4-BE49-F238E27FC236}">
                <a16:creationId xmlns:a16="http://schemas.microsoft.com/office/drawing/2014/main" id="{C08233C6-7A41-44E3-AB65-57BA77269C48}"/>
              </a:ext>
            </a:extLst>
          </p:cNvPr>
          <p:cNvSpPr txBox="1">
            <a:spLocks/>
          </p:cNvSpPr>
          <p:nvPr/>
        </p:nvSpPr>
        <p:spPr>
          <a:xfrm>
            <a:off x="6742034" y="1080204"/>
            <a:ext cx="2058272" cy="272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Tubuai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87BEA99-CA8D-478B-9448-B4EC3484F0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40188" r="36008"/>
          <a:stretch/>
        </p:blipFill>
        <p:spPr>
          <a:xfrm>
            <a:off x="7992168" y="4256481"/>
            <a:ext cx="1667735" cy="120892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9E32DD4-7C62-472D-A325-7A288BC54D1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9044" r="16616" b="17639"/>
          <a:stretch/>
        </p:blipFill>
        <p:spPr>
          <a:xfrm>
            <a:off x="6148261" y="1134"/>
            <a:ext cx="1538294" cy="102434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2816C8A-2AD3-445C-AC4D-28739C4F63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01" y="5589580"/>
            <a:ext cx="4798984" cy="124192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CCE267E-BB26-4F34-93E8-7E03E5FBF7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28" y="5066559"/>
            <a:ext cx="2386315" cy="178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41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7B1C3ED-891B-484E-8361-C64660305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07" t="14344" r="12573" b="19126"/>
          <a:stretch/>
        </p:blipFill>
        <p:spPr>
          <a:xfrm>
            <a:off x="4519165" y="2804826"/>
            <a:ext cx="6498393" cy="38224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D5E8BB-F82D-424A-A912-22F8216086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1" t="21598" r="3862" b="13358"/>
          <a:stretch/>
        </p:blipFill>
        <p:spPr>
          <a:xfrm>
            <a:off x="2257" y="0"/>
            <a:ext cx="3084926" cy="1929467"/>
          </a:xfrm>
          <a:prstGeom prst="rect">
            <a:avLst/>
          </a:prstGeom>
        </p:spPr>
      </p:pic>
      <p:sp>
        <p:nvSpPr>
          <p:cNvPr id="16" name="Sous-titre 2">
            <a:extLst>
              <a:ext uri="{FF2B5EF4-FFF2-40B4-BE49-F238E27FC236}">
                <a16:creationId xmlns:a16="http://schemas.microsoft.com/office/drawing/2014/main" id="{992BE303-4844-462D-81DE-E0C9D89F61FD}"/>
              </a:ext>
            </a:extLst>
          </p:cNvPr>
          <p:cNvSpPr txBox="1">
            <a:spLocks/>
          </p:cNvSpPr>
          <p:nvPr/>
        </p:nvSpPr>
        <p:spPr>
          <a:xfrm>
            <a:off x="5235128" y="671161"/>
            <a:ext cx="5066465" cy="3070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 jours dans l’ouest des Etats-Unis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 27 octobre au 27 novembre 2020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parcs nationaux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2CE720-96A6-4E8B-BAE3-5856EB3B8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49" y="3332288"/>
            <a:ext cx="3401237" cy="255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6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ous-titre 2">
            <a:extLst>
              <a:ext uri="{FF2B5EF4-FFF2-40B4-BE49-F238E27FC236}">
                <a16:creationId xmlns:a16="http://schemas.microsoft.com/office/drawing/2014/main" id="{F60B9255-57B5-4B83-9B55-1592AB662E2F}"/>
              </a:ext>
            </a:extLst>
          </p:cNvPr>
          <p:cNvSpPr txBox="1">
            <a:spLocks/>
          </p:cNvSpPr>
          <p:nvPr/>
        </p:nvSpPr>
        <p:spPr>
          <a:xfrm>
            <a:off x="137656" y="1551347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 Angeles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0B8298-0C15-4C58-B12F-69404D3FB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8579" cy="15139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894B381-3F35-48CA-9242-49041D049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93" y="21308"/>
            <a:ext cx="1119470" cy="14926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60B2376-C6F2-441C-BD6B-8445B4E743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997" b="525"/>
          <a:stretch/>
        </p:blipFill>
        <p:spPr>
          <a:xfrm>
            <a:off x="2160897" y="21308"/>
            <a:ext cx="1820676" cy="149262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59288A6-C866-476C-9359-7A67A04EA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772" y="4933786"/>
            <a:ext cx="2531079" cy="189830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5BE9EA7-245D-48BE-88C3-873650F87B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323" y="3405889"/>
            <a:ext cx="1495861" cy="11218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55D749E-3058-4379-A53C-761C03D38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65" y="0"/>
            <a:ext cx="2416419" cy="322189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B008805-01EF-4F10-BB40-1DC5FCCC7C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06" y="4951561"/>
            <a:ext cx="2531078" cy="1898309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26119C50-F7ED-4FDC-81A0-7A907489F6E5}"/>
              </a:ext>
            </a:extLst>
          </p:cNvPr>
          <p:cNvSpPr txBox="1">
            <a:spLocks/>
          </p:cNvSpPr>
          <p:nvPr/>
        </p:nvSpPr>
        <p:spPr>
          <a:xfrm>
            <a:off x="10123968" y="4609110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1200" b="1" dirty="0">
                <a:solidFill>
                  <a:prstClr val="white"/>
                </a:solidFill>
              </a:rPr>
              <a:t>Joshua </a:t>
            </a:r>
            <a:r>
              <a:rPr lang="fr-FR" sz="1200" b="1" dirty="0" err="1">
                <a:solidFill>
                  <a:prstClr val="white"/>
                </a:solidFill>
              </a:rPr>
              <a:t>Tree</a:t>
            </a:r>
            <a:r>
              <a:rPr lang="fr-FR" sz="1200" b="1" dirty="0">
                <a:solidFill>
                  <a:prstClr val="white"/>
                </a:solidFill>
              </a:rPr>
              <a:t> NP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3787024-F19B-4753-8996-16BD931838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" y="2015246"/>
            <a:ext cx="2761285" cy="207096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270FE27-39D9-41C2-925E-F032D5C419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1742"/>
            <a:ext cx="1642764" cy="219035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52CD944-4D02-4394-B3D3-8E2121F069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18" y="4641744"/>
            <a:ext cx="1642764" cy="219035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931F641-B0E6-4876-9466-94D67B8B7A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60" y="2314261"/>
            <a:ext cx="2857771" cy="214332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F76A5C6-DF97-461B-9B0C-1599ABD09E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334" y="2009487"/>
            <a:ext cx="2656798" cy="199259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2F18A7C-8B66-4E60-89AF-99885F1712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29" y="4641742"/>
            <a:ext cx="2934410" cy="2200808"/>
          </a:xfrm>
          <a:prstGeom prst="rect">
            <a:avLst/>
          </a:prstGeom>
        </p:spPr>
      </p:pic>
      <p:sp>
        <p:nvSpPr>
          <p:cNvPr id="19" name="Sous-titre 2">
            <a:extLst>
              <a:ext uri="{FF2B5EF4-FFF2-40B4-BE49-F238E27FC236}">
                <a16:creationId xmlns:a16="http://schemas.microsoft.com/office/drawing/2014/main" id="{1F569F53-92F9-4E5C-9408-4C0A47FA8A6C}"/>
              </a:ext>
            </a:extLst>
          </p:cNvPr>
          <p:cNvSpPr txBox="1">
            <a:spLocks/>
          </p:cNvSpPr>
          <p:nvPr/>
        </p:nvSpPr>
        <p:spPr>
          <a:xfrm>
            <a:off x="768985" y="4335040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1200" b="1" dirty="0">
                <a:solidFill>
                  <a:prstClr val="white"/>
                </a:solidFill>
              </a:rPr>
              <a:t>Route 66</a:t>
            </a:r>
          </a:p>
        </p:txBody>
      </p:sp>
      <p:sp>
        <p:nvSpPr>
          <p:cNvPr id="20" name="Sous-titre 2">
            <a:extLst>
              <a:ext uri="{FF2B5EF4-FFF2-40B4-BE49-F238E27FC236}">
                <a16:creationId xmlns:a16="http://schemas.microsoft.com/office/drawing/2014/main" id="{E2942541-6360-450E-AB91-7EC0BDF301AA}"/>
              </a:ext>
            </a:extLst>
          </p:cNvPr>
          <p:cNvSpPr txBox="1">
            <a:spLocks/>
          </p:cNvSpPr>
          <p:nvPr/>
        </p:nvSpPr>
        <p:spPr>
          <a:xfrm>
            <a:off x="4508051" y="4148939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1200" b="1" dirty="0">
                <a:solidFill>
                  <a:prstClr val="white"/>
                </a:solidFill>
              </a:rPr>
              <a:t>Mojave NP</a:t>
            </a:r>
          </a:p>
        </p:txBody>
      </p:sp>
      <p:sp>
        <p:nvSpPr>
          <p:cNvPr id="21" name="Sous-titre 2">
            <a:extLst>
              <a:ext uri="{FF2B5EF4-FFF2-40B4-BE49-F238E27FC236}">
                <a16:creationId xmlns:a16="http://schemas.microsoft.com/office/drawing/2014/main" id="{F1D37E4D-C02B-4763-B967-7159C76F316F}"/>
              </a:ext>
            </a:extLst>
          </p:cNvPr>
          <p:cNvSpPr txBox="1">
            <a:spLocks/>
          </p:cNvSpPr>
          <p:nvPr/>
        </p:nvSpPr>
        <p:spPr>
          <a:xfrm>
            <a:off x="1595319" y="1766416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Pioneer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town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08DF2B1-2CE7-44BE-9D2F-6791516515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322" y="3385925"/>
            <a:ext cx="898714" cy="119828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62DA8DB-8046-4800-B046-7DF8C6AF3E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921" y="4311"/>
            <a:ext cx="2701015" cy="202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45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ous-titre 2">
            <a:extLst>
              <a:ext uri="{FF2B5EF4-FFF2-40B4-BE49-F238E27FC236}">
                <a16:creationId xmlns:a16="http://schemas.microsoft.com/office/drawing/2014/main" id="{F60B9255-57B5-4B83-9B55-1592AB662E2F}"/>
              </a:ext>
            </a:extLst>
          </p:cNvPr>
          <p:cNvSpPr txBox="1">
            <a:spLocks/>
          </p:cNvSpPr>
          <p:nvPr/>
        </p:nvSpPr>
        <p:spPr>
          <a:xfrm>
            <a:off x="180687" y="2784745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Grand canyon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32C287-CD3D-4B22-B4E0-3F657710D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61"/>
            <a:ext cx="3619940" cy="271495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7CFA99-B182-4359-8E88-DA9DB8AB0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6506"/>
            <a:ext cx="2444396" cy="18332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1B08C6-81B7-4239-B61A-A96031B63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4704"/>
            <a:ext cx="2444396" cy="18332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BDCF51-98A4-4CC6-8255-CA4F0D0664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566" y="3066505"/>
            <a:ext cx="2444396" cy="1833297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96AE51C8-23EC-4776-A32E-3116DADA5F07}"/>
              </a:ext>
            </a:extLst>
          </p:cNvPr>
          <p:cNvSpPr txBox="1">
            <a:spLocks/>
          </p:cNvSpPr>
          <p:nvPr/>
        </p:nvSpPr>
        <p:spPr>
          <a:xfrm>
            <a:off x="10445295" y="2437083"/>
            <a:ext cx="1499415" cy="441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Horse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bend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9809970-2CFB-4316-9C37-9B0B563C96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22" y="0"/>
            <a:ext cx="2031521" cy="270869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6AAEFCC-8FF3-4FD2-8494-B6F3B60A4A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98" y="6784"/>
            <a:ext cx="2524275" cy="189320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CBA3CBC-4E54-4C71-82F7-44E1D2DA28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674" y="6088"/>
            <a:ext cx="3241326" cy="24309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9C6F96-B966-4F0B-A526-D8F966E1DE03}"/>
              </a:ext>
            </a:extLst>
          </p:cNvPr>
          <p:cNvSpPr/>
          <p:nvPr/>
        </p:nvSpPr>
        <p:spPr>
          <a:xfrm>
            <a:off x="3727798" y="2725651"/>
            <a:ext cx="2228367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 Pass Trail to Buckskin Gulch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1E04A727-F627-41CC-A8BD-27711B1D5E7F}"/>
              </a:ext>
            </a:extLst>
          </p:cNvPr>
          <p:cNvSpPr txBox="1">
            <a:spLocks/>
          </p:cNvSpPr>
          <p:nvPr/>
        </p:nvSpPr>
        <p:spPr>
          <a:xfrm>
            <a:off x="5956165" y="1995699"/>
            <a:ext cx="1813282" cy="441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 Powell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2310361-DE70-4C5B-8338-1C5E2BB90E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246" y="1938305"/>
            <a:ext cx="1318767" cy="9890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12193D4-7E79-4198-82DD-2E0F7F1671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543" y="2784745"/>
            <a:ext cx="2016809" cy="151260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CA16036-583B-4744-8A0F-3DB7DFFD110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4" t="2927" r="36009" b="25465"/>
          <a:stretch/>
        </p:blipFill>
        <p:spPr>
          <a:xfrm>
            <a:off x="7228936" y="4940910"/>
            <a:ext cx="1588439" cy="191030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FB7E54C-D716-49B1-90B8-E9AC1439BC5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2" t="21641" r="11922"/>
          <a:stretch/>
        </p:blipFill>
        <p:spPr>
          <a:xfrm>
            <a:off x="8286642" y="3078339"/>
            <a:ext cx="1469833" cy="121041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5F6A908-2665-489C-B254-EDDF3E6A91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88" y="3033750"/>
            <a:ext cx="2444395" cy="183329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EC4E015-5366-482C-AC56-CE3323DC21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026" y="4429405"/>
            <a:ext cx="3241326" cy="243099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9DE5950-5653-4029-BDC3-CCEBD5ACACEC}"/>
              </a:ext>
            </a:extLst>
          </p:cNvPr>
          <p:cNvSpPr/>
          <p:nvPr/>
        </p:nvSpPr>
        <p:spPr>
          <a:xfrm>
            <a:off x="8075368" y="4485564"/>
            <a:ext cx="668773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Zion NP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9228DBA-9B76-4C5F-84ED-74C6BBDDEA1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8" r="37579"/>
          <a:stretch/>
        </p:blipFill>
        <p:spPr>
          <a:xfrm>
            <a:off x="2667566" y="5024704"/>
            <a:ext cx="1509174" cy="182651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BC327F1-CEE4-4127-9064-0149982156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21" y="4965363"/>
            <a:ext cx="2536607" cy="190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36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ous-titre 2">
            <a:extLst>
              <a:ext uri="{FF2B5EF4-FFF2-40B4-BE49-F238E27FC236}">
                <a16:creationId xmlns:a16="http://schemas.microsoft.com/office/drawing/2014/main" id="{F60B9255-57B5-4B83-9B55-1592AB662E2F}"/>
              </a:ext>
            </a:extLst>
          </p:cNvPr>
          <p:cNvSpPr txBox="1">
            <a:spLocks/>
          </p:cNvSpPr>
          <p:nvPr/>
        </p:nvSpPr>
        <p:spPr>
          <a:xfrm>
            <a:off x="5343099" y="70472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Bryce canyon NP</a:t>
            </a:r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CF41C59C-59A9-4FC1-9D7F-9C10E641BA7D}"/>
              </a:ext>
            </a:extLst>
          </p:cNvPr>
          <p:cNvSpPr txBox="1">
            <a:spLocks/>
          </p:cNvSpPr>
          <p:nvPr/>
        </p:nvSpPr>
        <p:spPr>
          <a:xfrm>
            <a:off x="8791462" y="6498074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200" dirty="0">
                <a:solidFill>
                  <a:prstClr val="white"/>
                </a:solidFill>
                <a:latin typeface="Calibri" panose="020F0502020204030204"/>
              </a:rPr>
              <a:t>Moab </a:t>
            </a:r>
            <a:r>
              <a:rPr lang="fr-FR" sz="1200" dirty="0" err="1">
                <a:solidFill>
                  <a:prstClr val="white"/>
                </a:solidFill>
                <a:latin typeface="Calibri" panose="020F0502020204030204"/>
              </a:rPr>
              <a:t>Giants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C264C4-CE30-4011-80F5-11A8C3A6CE88}"/>
              </a:ext>
            </a:extLst>
          </p:cNvPr>
          <p:cNvSpPr txBox="1">
            <a:spLocks/>
          </p:cNvSpPr>
          <p:nvPr/>
        </p:nvSpPr>
        <p:spPr>
          <a:xfrm>
            <a:off x="6910539" y="2181453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Canyonlands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NP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620D70-D793-4EBB-A298-9FB14376D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75" y="-257"/>
            <a:ext cx="3174864" cy="23811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0F760B3-1C3F-40C7-B15B-696882037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69" y="28117"/>
            <a:ext cx="1785861" cy="23811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51218A1-21B2-4444-B2D6-132077E7F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" y="2544792"/>
            <a:ext cx="2588595" cy="194144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BDAF68C-3BD1-4417-BE79-D80281284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74140"/>
            <a:ext cx="2656513" cy="19923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6A6E22E-1702-4E6A-ABD4-B6D5036C7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07" y="4865615"/>
            <a:ext cx="2656513" cy="1992385"/>
          </a:xfrm>
          <a:prstGeom prst="rect">
            <a:avLst/>
          </a:prstGeom>
        </p:spPr>
      </p:pic>
      <p:sp>
        <p:nvSpPr>
          <p:cNvPr id="12" name="Sous-titre 2">
            <a:extLst>
              <a:ext uri="{FF2B5EF4-FFF2-40B4-BE49-F238E27FC236}">
                <a16:creationId xmlns:a16="http://schemas.microsoft.com/office/drawing/2014/main" id="{47D76C1A-D307-4B2A-9044-C44FDD8A683B}"/>
              </a:ext>
            </a:extLst>
          </p:cNvPr>
          <p:cNvSpPr txBox="1">
            <a:spLocks/>
          </p:cNvSpPr>
          <p:nvPr/>
        </p:nvSpPr>
        <p:spPr>
          <a:xfrm>
            <a:off x="644534" y="4596106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Capitol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Reef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NP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FA9ECC5-CED0-4600-A82E-4590ABDD09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909" y="3692608"/>
            <a:ext cx="2380439" cy="317391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03BD041-D18A-446A-A6E3-3187674F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129" y="1867743"/>
            <a:ext cx="2223431" cy="166757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C1A528C-898C-40D4-8345-4756435150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691" y="8626"/>
            <a:ext cx="2245804" cy="168435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A129A5A-7874-4A77-822D-01535F6901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415" y="3290982"/>
            <a:ext cx="3950573" cy="296293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594AA1F-4A99-477A-A70A-16069A000C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26" y="2034"/>
            <a:ext cx="2865218" cy="2148914"/>
          </a:xfrm>
          <a:prstGeom prst="rect">
            <a:avLst/>
          </a:prstGeom>
        </p:spPr>
      </p:pic>
      <p:sp>
        <p:nvSpPr>
          <p:cNvPr id="18" name="Sous-titre 2">
            <a:extLst>
              <a:ext uri="{FF2B5EF4-FFF2-40B4-BE49-F238E27FC236}">
                <a16:creationId xmlns:a16="http://schemas.microsoft.com/office/drawing/2014/main" id="{17E2C944-0A77-4269-A369-B88F3E7C2CAD}"/>
              </a:ext>
            </a:extLst>
          </p:cNvPr>
          <p:cNvSpPr txBox="1">
            <a:spLocks/>
          </p:cNvSpPr>
          <p:nvPr/>
        </p:nvSpPr>
        <p:spPr>
          <a:xfrm>
            <a:off x="8801183" y="2861601"/>
            <a:ext cx="1880923" cy="39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200" dirty="0">
                <a:solidFill>
                  <a:prstClr val="white"/>
                </a:solidFill>
                <a:latin typeface="Calibri" panose="020F0502020204030204"/>
              </a:rPr>
              <a:t>Mill river creek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9A4A1D4-248E-4372-AD1C-44C7BBF93C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18" y="2557981"/>
            <a:ext cx="2588596" cy="194144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ED4A27A-9E07-43CB-862E-92E794F7D4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31" y="517877"/>
            <a:ext cx="1225438" cy="163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9830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12574</TotalTime>
  <Words>235</Words>
  <Application>Microsoft Office PowerPoint</Application>
  <PresentationFormat>Grand écran</PresentationFormat>
  <Paragraphs>82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installateur</dc:creator>
  <cp:lastModifiedBy>DARNET Camille</cp:lastModifiedBy>
  <cp:revision>132</cp:revision>
  <dcterms:created xsi:type="dcterms:W3CDTF">2021-02-02T19:59:28Z</dcterms:created>
  <dcterms:modified xsi:type="dcterms:W3CDTF">2021-02-27T19:01:28Z</dcterms:modified>
</cp:coreProperties>
</file>