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69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D719C8-6159-4521-AB8B-872422B3E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C0B2DD4-EC19-4303-AD3D-5434E1FDF6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913CBA-7E1A-40DE-9582-71852126D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F034C-47DF-4A2A-99C5-EE2068EB4F56}" type="datetimeFigureOut">
              <a:rPr lang="fr-FR" smtClean="0"/>
              <a:t>16/02/2021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5917EE-3FDE-4FDD-81C0-19883EEAB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58C0CB-A2DA-4F1E-A551-8BD48613A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C795-5549-400E-BF04-5FAF4C914C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799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B60997-B83C-4E95-A33C-DBDF8ACE0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B38D5E0-EFCB-4F50-9170-D5CEFE14C2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D1BABD-802F-473D-80A2-7A14A38CC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F034C-47DF-4A2A-99C5-EE2068EB4F56}" type="datetimeFigureOut">
              <a:rPr lang="fr-FR" smtClean="0"/>
              <a:t>16/02/2021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CC20D9-4875-4EA3-BB33-3B3C1E2DF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7AA903-4D17-475E-80F1-6407B4853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C795-5549-400E-BF04-5FAF4C914C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539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9BF3115-8CE4-4EF2-ADDF-06A2AC16B7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919962F-3017-4584-9365-F4FC5FADE2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A9482B-1693-4814-9BF9-0BF2997E1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F034C-47DF-4A2A-99C5-EE2068EB4F56}" type="datetimeFigureOut">
              <a:rPr lang="fr-FR" smtClean="0"/>
              <a:t>16/02/2021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180BFA-1BFE-4A0E-8C27-9761A608A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24CD74-EB01-4583-9B4C-67971DE37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C795-5549-400E-BF04-5FAF4C914C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4752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D8DFEA-DE8A-4F80-8581-45EC7D71B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47061F-E638-40CA-8DA0-39B3981A1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A56C04-34EC-49B7-B6F0-FFBDDEEEC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F034C-47DF-4A2A-99C5-EE2068EB4F56}" type="datetimeFigureOut">
              <a:rPr lang="fr-FR" smtClean="0"/>
              <a:t>16/02/2021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9250B9-5DDD-441B-B6B6-6BC3ED49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3C4C2B-C45B-4A54-BE75-3D292103A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C795-5549-400E-BF04-5FAF4C914C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588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F729E6-9870-47AD-AAB8-30FEAEDFE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843112-AEA9-430F-96F9-AD6D53EC8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F34156-3E93-480B-8C3D-A744CC68E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F034C-47DF-4A2A-99C5-EE2068EB4F56}" type="datetimeFigureOut">
              <a:rPr lang="fr-FR" smtClean="0"/>
              <a:t>16/02/2021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80BD1F-94BD-4056-B5CD-454A3BAAE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D86093-D53D-4A20-B342-E8ADA2E87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C795-5549-400E-BF04-5FAF4C914C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138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0FC753-CAA9-46E9-9C2D-A9BBF54F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AB31AB-5CF5-4EEA-9E2F-1168A28795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11C1D2-5D34-4126-B4E7-96FD54429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FE3007-71F8-4C0F-96BC-81E3EE21B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F034C-47DF-4A2A-99C5-EE2068EB4F56}" type="datetimeFigureOut">
              <a:rPr lang="fr-FR" smtClean="0"/>
              <a:t>16/02/2021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6C1E09-FBC4-4B3D-A6D2-85357A370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33B23D-3D27-47DC-8A15-FBAC202D8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C795-5549-400E-BF04-5FAF4C914C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952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97A05C-3BB2-44E1-9B2A-A379CB313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0E0A22-08EF-4B99-AE40-B2FB8CDD2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F0DE6FC-8FEE-4BD5-BFC4-DF1733FBC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7CD5B9E-7EE0-4B17-BD8D-1BF4BC092F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CAB7C93-AECE-4444-9ABF-C4B2A26922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EC81516-BFBC-4260-B052-9C148E2E3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F034C-47DF-4A2A-99C5-EE2068EB4F56}" type="datetimeFigureOut">
              <a:rPr lang="fr-FR" smtClean="0"/>
              <a:t>16/02/2021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E356FE4-D945-4277-B0C0-05E15537F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6280D38-A3C6-4E55-A10A-14B504213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C795-5549-400E-BF04-5FAF4C914C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004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C3706F-3DC7-4C7C-A647-8C75E7F2D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22271A-52E0-484A-AEA3-F1A620B56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F034C-47DF-4A2A-99C5-EE2068EB4F56}" type="datetimeFigureOut">
              <a:rPr lang="fr-FR" smtClean="0"/>
              <a:t>16/02/2021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766EC6-A800-4492-9007-23907F68B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51B3828-748F-4379-8B1E-1F98B42F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C795-5549-400E-BF04-5FAF4C914C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313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FE22EA6-6174-4092-8173-D76ECC36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F034C-47DF-4A2A-99C5-EE2068EB4F56}" type="datetimeFigureOut">
              <a:rPr lang="fr-FR" smtClean="0"/>
              <a:t>16/02/2021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C261883-B635-4318-973C-0923A7C81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CCA9DE-E15D-4391-A0B7-A0F220551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C795-5549-400E-BF04-5FAF4C914C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71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0CAC47-CCF8-4502-AA17-F52BBD174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97B6CD-FEA7-4709-8987-052318D9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D9B8CC9-D9AF-4587-BC97-D98DE2FF2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8C11C0-636B-4034-B865-64AB9231A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F034C-47DF-4A2A-99C5-EE2068EB4F56}" type="datetimeFigureOut">
              <a:rPr lang="fr-FR" smtClean="0"/>
              <a:t>16/02/2021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66C3931-B0BE-474A-B40C-2D0F27DC0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7CFF058-B5E1-4DF3-A404-32B321EF3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C795-5549-400E-BF04-5FAF4C914C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873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6C9B0B-58DE-4DED-92D1-8A146F96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8B1F1A2-F4FD-492E-8965-CA68A88A95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3024F66-B67E-4D11-A841-358DC54D00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7DEE43-F229-49EE-B1C3-7006A8030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F034C-47DF-4A2A-99C5-EE2068EB4F56}" type="datetimeFigureOut">
              <a:rPr lang="fr-FR" smtClean="0"/>
              <a:t>16/02/2021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8520EB-4556-4EF8-804B-55D65A3B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CBF19C-E377-4DB5-83B5-AA2D6BD46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BC795-5549-400E-BF04-5FAF4C914C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60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238B6F0-8E46-42E1-B167-E63BD40F5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8A1A73-8CE1-4291-99B8-95744F692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019590-8F3C-44AD-BD9B-35928EFDD5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F034C-47DF-4A2A-99C5-EE2068EB4F56}" type="datetimeFigureOut">
              <a:rPr lang="fr-FR" smtClean="0"/>
              <a:t>16/02/2021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2B0BFF-4339-4CF2-8D6D-E858C5019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570DAB-2DCA-401A-AD43-61D5E401C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BC795-5549-400E-BF04-5FAF4C914C0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764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12" Type="http://schemas.openxmlformats.org/officeDocument/2006/relationships/image" Target="../media/image36.JPG"/><Relationship Id="rId17" Type="http://schemas.openxmlformats.org/officeDocument/2006/relationships/image" Target="../media/image41.JPG"/><Relationship Id="rId2" Type="http://schemas.openxmlformats.org/officeDocument/2006/relationships/image" Target="../media/image26.jpg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29.JPG"/><Relationship Id="rId15" Type="http://schemas.openxmlformats.org/officeDocument/2006/relationships/image" Target="../media/image3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jpg"/><Relationship Id="rId14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12" Type="http://schemas.openxmlformats.org/officeDocument/2006/relationships/image" Target="../media/image52.JPG"/><Relationship Id="rId17" Type="http://schemas.openxmlformats.org/officeDocument/2006/relationships/image" Target="../media/image57.jpg"/><Relationship Id="rId2" Type="http://schemas.openxmlformats.org/officeDocument/2006/relationships/image" Target="../media/image42.JPG"/><Relationship Id="rId16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11" Type="http://schemas.openxmlformats.org/officeDocument/2006/relationships/image" Target="../media/image51.JPG"/><Relationship Id="rId5" Type="http://schemas.openxmlformats.org/officeDocument/2006/relationships/image" Target="../media/image45.jpg"/><Relationship Id="rId15" Type="http://schemas.openxmlformats.org/officeDocument/2006/relationships/image" Target="../media/image55.jpg"/><Relationship Id="rId10" Type="http://schemas.openxmlformats.org/officeDocument/2006/relationships/image" Target="../media/image50.JPG"/><Relationship Id="rId4" Type="http://schemas.openxmlformats.org/officeDocument/2006/relationships/image" Target="../media/image44.jpg"/><Relationship Id="rId9" Type="http://schemas.openxmlformats.org/officeDocument/2006/relationships/image" Target="../media/image49.JPG"/><Relationship Id="rId14" Type="http://schemas.openxmlformats.org/officeDocument/2006/relationships/image" Target="../media/image5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1">
            <a:extLst>
              <a:ext uri="{FF2B5EF4-FFF2-40B4-BE49-F238E27FC236}">
                <a16:creationId xmlns:a16="http://schemas.microsoft.com/office/drawing/2014/main" id="{D03132EC-356C-4A47-98CF-437400845C7C}"/>
              </a:ext>
            </a:extLst>
          </p:cNvPr>
          <p:cNvSpPr txBox="1">
            <a:spLocks/>
          </p:cNvSpPr>
          <p:nvPr/>
        </p:nvSpPr>
        <p:spPr>
          <a:xfrm>
            <a:off x="4795678" y="1226301"/>
            <a:ext cx="3842327" cy="45272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b="1" dirty="0">
                <a:solidFill>
                  <a:schemeClr val="bg1"/>
                </a:solidFill>
              </a:rPr>
              <a:t>Juillet 2020 dans les Pyrénées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010FB86-12D5-40A5-A809-FA719088C7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20" t="11463" r="748" b="25857"/>
          <a:stretch/>
        </p:blipFill>
        <p:spPr>
          <a:xfrm>
            <a:off x="2917492" y="2478684"/>
            <a:ext cx="7598698" cy="389220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43B7EE2-719C-4EA0-B65D-F6BE1F745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65" t="14828" r="15841" b="26355"/>
          <a:stretch/>
        </p:blipFill>
        <p:spPr>
          <a:xfrm>
            <a:off x="0" y="0"/>
            <a:ext cx="2834402" cy="216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11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6FCCB6-B914-40A8-A5A2-A737261A1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0331" y="2368684"/>
            <a:ext cx="3842327" cy="452727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chemeClr val="bg1"/>
                </a:solidFill>
              </a:rPr>
              <a:t>Auvergne chez Astrid et Remi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7891E5-C225-44A3-8E27-089C27B24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16" y="2557673"/>
            <a:ext cx="2238174" cy="167863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FE1D19-604E-4F3D-92AF-EF36C71CB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" y="4512693"/>
            <a:ext cx="3127075" cy="23453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BEB64D6-5241-4D4A-82E6-A972914E0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198" y="4081"/>
            <a:ext cx="3229207" cy="242190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72822F3-9321-4C4A-B5D7-7B8AD766B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140" y="1"/>
            <a:ext cx="3229207" cy="242190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BDC7AD3-776B-4881-A7E0-0F81C1482F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7" y="0"/>
            <a:ext cx="2024330" cy="151824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1F7EB13-E1DA-4400-AF83-1D306CCD51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098" y="2539820"/>
            <a:ext cx="2207684" cy="165576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DB7B7D3-17AF-4912-830E-8D3F3710B0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448" y="5245333"/>
            <a:ext cx="2133809" cy="160035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2CF8C7B-B9F4-4665-939B-5E83AE9916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761" y="4307368"/>
            <a:ext cx="3384429" cy="2538322"/>
          </a:xfrm>
          <a:prstGeom prst="rect">
            <a:avLst/>
          </a:prstGeom>
        </p:spPr>
      </p:pic>
      <p:sp>
        <p:nvSpPr>
          <p:cNvPr id="24" name="Titre 1">
            <a:extLst>
              <a:ext uri="{FF2B5EF4-FFF2-40B4-BE49-F238E27FC236}">
                <a16:creationId xmlns:a16="http://schemas.microsoft.com/office/drawing/2014/main" id="{4E979772-C130-430B-BBA4-F762C200CB50}"/>
              </a:ext>
            </a:extLst>
          </p:cNvPr>
          <p:cNvSpPr txBox="1">
            <a:spLocks/>
          </p:cNvSpPr>
          <p:nvPr/>
        </p:nvSpPr>
        <p:spPr>
          <a:xfrm>
            <a:off x="913263" y="3988189"/>
            <a:ext cx="3842327" cy="4527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>
                <a:solidFill>
                  <a:schemeClr val="bg1"/>
                </a:solidFill>
              </a:rPr>
              <a:t>Lyon chez </a:t>
            </a:r>
            <a:r>
              <a:rPr lang="fr-FR" sz="1800" dirty="0" err="1">
                <a:solidFill>
                  <a:schemeClr val="bg1"/>
                </a:solidFill>
              </a:rPr>
              <a:t>Gab</a:t>
            </a:r>
            <a:r>
              <a:rPr lang="fr-FR" sz="1800" dirty="0">
                <a:solidFill>
                  <a:schemeClr val="bg1"/>
                </a:solidFill>
              </a:rPr>
              <a:t> et </a:t>
            </a:r>
            <a:r>
              <a:rPr lang="fr-FR" sz="1800" dirty="0" err="1">
                <a:solidFill>
                  <a:schemeClr val="bg1"/>
                </a:solidFill>
              </a:rPr>
              <a:t>Jul</a:t>
            </a:r>
            <a:r>
              <a:rPr lang="fr-FR" sz="1800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6104E2BC-0F91-4109-8FA4-5831C9CC6BE4}"/>
              </a:ext>
            </a:extLst>
          </p:cNvPr>
          <p:cNvSpPr txBox="1">
            <a:spLocks/>
          </p:cNvSpPr>
          <p:nvPr/>
        </p:nvSpPr>
        <p:spPr>
          <a:xfrm>
            <a:off x="8328312" y="4778747"/>
            <a:ext cx="3842327" cy="4527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</a:rPr>
              <a:t>Toulouse</a:t>
            </a: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64266982-FFE4-430A-AB13-D5B8693CCDD0}"/>
              </a:ext>
            </a:extLst>
          </p:cNvPr>
          <p:cNvSpPr txBox="1">
            <a:spLocks/>
          </p:cNvSpPr>
          <p:nvPr/>
        </p:nvSpPr>
        <p:spPr>
          <a:xfrm>
            <a:off x="9420355" y="4183892"/>
            <a:ext cx="3842327" cy="4527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dirty="0">
                <a:solidFill>
                  <a:schemeClr val="bg1"/>
                </a:solidFill>
              </a:rPr>
              <a:t>Rocamadour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4526387-314E-428B-AC40-008F6F0C39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9" t="2709"/>
          <a:stretch/>
        </p:blipFill>
        <p:spPr>
          <a:xfrm>
            <a:off x="0" y="1590025"/>
            <a:ext cx="2014953" cy="215296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56B4C1D-DB61-46CB-994C-BD59EE757A0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2" t="7223"/>
          <a:stretch/>
        </p:blipFill>
        <p:spPr>
          <a:xfrm>
            <a:off x="3357217" y="4522090"/>
            <a:ext cx="1404306" cy="2335910"/>
          </a:xfrm>
          <a:prstGeom prst="rect">
            <a:avLst/>
          </a:prstGeom>
        </p:spPr>
      </p:pic>
      <p:sp>
        <p:nvSpPr>
          <p:cNvPr id="22" name="Titre 1">
            <a:extLst>
              <a:ext uri="{FF2B5EF4-FFF2-40B4-BE49-F238E27FC236}">
                <a16:creationId xmlns:a16="http://schemas.microsoft.com/office/drawing/2014/main" id="{A39FDC4B-AE12-4ED6-8907-387072E92183}"/>
              </a:ext>
            </a:extLst>
          </p:cNvPr>
          <p:cNvSpPr txBox="1">
            <a:spLocks/>
          </p:cNvSpPr>
          <p:nvPr/>
        </p:nvSpPr>
        <p:spPr>
          <a:xfrm>
            <a:off x="2830146" y="3226017"/>
            <a:ext cx="3842327" cy="45272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b="1" dirty="0">
                <a:solidFill>
                  <a:schemeClr val="bg1"/>
                </a:solidFill>
              </a:rPr>
              <a:t>Juillet 2020 dans les Pyrénées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4C8F67F7-1E44-417C-ABAB-BCD89DE1C6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677" y="-4942"/>
            <a:ext cx="3325323" cy="249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D713759-8FC3-4166-8E85-015AD3AAB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288" y="2065420"/>
            <a:ext cx="3137985" cy="2353489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CC835BD-8161-470C-A2CD-32A704391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491" y="0"/>
            <a:ext cx="2364509" cy="31526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A593054-3BDE-4D58-840A-DA7BEFD2F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536" y="4928861"/>
            <a:ext cx="2572185" cy="192913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19DBBE5-B42B-4F13-9C4A-7EAC502EF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4430"/>
            <a:ext cx="2572185" cy="19291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81FC77B-B7F4-4922-9F3E-458D938E9B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" y="4548332"/>
            <a:ext cx="3079557" cy="230966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835FD47-1823-45E9-9DA8-BA53DD27D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084" y="3242165"/>
            <a:ext cx="2107321" cy="158049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56AE7C0-F35E-49B1-A1CA-093787DAF3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037" y="0"/>
            <a:ext cx="2572185" cy="192913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E3B0D58-972B-4787-BC8F-A1A76FAD9D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b="30375"/>
          <a:stretch/>
        </p:blipFill>
        <p:spPr>
          <a:xfrm>
            <a:off x="8768511" y="5030644"/>
            <a:ext cx="3423489" cy="182735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5729B4C-B48D-4A2D-9B61-DE923F77FF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62" y="4928859"/>
            <a:ext cx="2572185" cy="1929139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5C8180B-E67E-499D-863B-FE599AF43F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" y="0"/>
            <a:ext cx="3011055" cy="225829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79ABDD0-1D83-4DAE-B6BA-2E1106D562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411" y="315985"/>
            <a:ext cx="2144977" cy="1611881"/>
          </a:xfrm>
          <a:prstGeom prst="rect">
            <a:avLst/>
          </a:prstGeom>
        </p:spPr>
      </p:pic>
      <p:sp>
        <p:nvSpPr>
          <p:cNvPr id="34" name="Titre 1">
            <a:extLst>
              <a:ext uri="{FF2B5EF4-FFF2-40B4-BE49-F238E27FC236}">
                <a16:creationId xmlns:a16="http://schemas.microsoft.com/office/drawing/2014/main" id="{A2A2B3AB-9D07-48DE-8C4B-0BB8EBA0B1D6}"/>
              </a:ext>
            </a:extLst>
          </p:cNvPr>
          <p:cNvSpPr txBox="1">
            <a:spLocks/>
          </p:cNvSpPr>
          <p:nvPr/>
        </p:nvSpPr>
        <p:spPr>
          <a:xfrm>
            <a:off x="2528929" y="2618407"/>
            <a:ext cx="2827686" cy="852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300" dirty="0">
                <a:solidFill>
                  <a:schemeClr val="bg1"/>
                </a:solidFill>
              </a:rPr>
              <a:t>Réserve de</a:t>
            </a:r>
          </a:p>
          <a:p>
            <a:r>
              <a:rPr lang="fr-FR" sz="4300" dirty="0">
                <a:solidFill>
                  <a:schemeClr val="bg1"/>
                </a:solidFill>
              </a:rPr>
              <a:t>Néouvielle </a:t>
            </a:r>
          </a:p>
          <a:p>
            <a:r>
              <a:rPr lang="fr-FR" sz="4300" dirty="0">
                <a:solidFill>
                  <a:schemeClr val="bg1"/>
                </a:solidFill>
              </a:rPr>
              <a:t>en refuge </a:t>
            </a:r>
          </a:p>
          <a:p>
            <a:r>
              <a:rPr lang="fr-FR" sz="4300" dirty="0">
                <a:solidFill>
                  <a:schemeClr val="bg1"/>
                </a:solidFill>
              </a:rPr>
              <a:t>avec Adeline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35" name="Titre 1">
            <a:extLst>
              <a:ext uri="{FF2B5EF4-FFF2-40B4-BE49-F238E27FC236}">
                <a16:creationId xmlns:a16="http://schemas.microsoft.com/office/drawing/2014/main" id="{4DC77E3F-92FC-4FC8-920F-AF159CCD4265}"/>
              </a:ext>
            </a:extLst>
          </p:cNvPr>
          <p:cNvSpPr txBox="1">
            <a:spLocks/>
          </p:cNvSpPr>
          <p:nvPr/>
        </p:nvSpPr>
        <p:spPr>
          <a:xfrm>
            <a:off x="7748593" y="4347898"/>
            <a:ext cx="2207491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>
                <a:solidFill>
                  <a:schemeClr val="bg1"/>
                </a:solidFill>
              </a:rPr>
              <a:t>Cirque de Gavarnie </a:t>
            </a:r>
          </a:p>
          <a:p>
            <a:pPr algn="r"/>
            <a:r>
              <a:rPr lang="fr-FR" sz="1600" dirty="0">
                <a:solidFill>
                  <a:schemeClr val="bg1"/>
                </a:solidFill>
              </a:rPr>
              <a:t>et tipi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AF4E7176-997E-4F56-BC99-6C937724A385}"/>
              </a:ext>
            </a:extLst>
          </p:cNvPr>
          <p:cNvSpPr txBox="1">
            <a:spLocks/>
          </p:cNvSpPr>
          <p:nvPr/>
        </p:nvSpPr>
        <p:spPr>
          <a:xfrm>
            <a:off x="6308897" y="-174505"/>
            <a:ext cx="2207491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dirty="0">
                <a:solidFill>
                  <a:schemeClr val="bg1"/>
                </a:solidFill>
              </a:rPr>
              <a:t>Cirque de Troumouse</a:t>
            </a:r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id="{2DFFE961-F9C5-4287-814F-0A2F2CDA3F73}"/>
              </a:ext>
            </a:extLst>
          </p:cNvPr>
          <p:cNvSpPr txBox="1">
            <a:spLocks/>
          </p:cNvSpPr>
          <p:nvPr/>
        </p:nvSpPr>
        <p:spPr>
          <a:xfrm>
            <a:off x="5931020" y="4339251"/>
            <a:ext cx="3436212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dirty="0">
                <a:solidFill>
                  <a:schemeClr val="bg1"/>
                </a:solidFill>
              </a:rPr>
              <a:t>De beaux runs </a:t>
            </a:r>
          </a:p>
          <a:p>
            <a:r>
              <a:rPr lang="fr-FR" sz="1600" dirty="0">
                <a:solidFill>
                  <a:schemeClr val="bg1"/>
                </a:solidFill>
              </a:rPr>
              <a:t>(ici au cirque d’</a:t>
            </a:r>
            <a:r>
              <a:rPr lang="fr-FR" sz="1600" dirty="0" err="1">
                <a:solidFill>
                  <a:schemeClr val="bg1"/>
                </a:solidFill>
              </a:rPr>
              <a:t>Estaubé</a:t>
            </a:r>
            <a:r>
              <a:rPr lang="fr-FR" sz="16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7AB90BED-888C-4529-A35A-6EA5251314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693" y="2008558"/>
            <a:ext cx="1562328" cy="2083103"/>
          </a:xfrm>
          <a:prstGeom prst="rect">
            <a:avLst/>
          </a:prstGeom>
        </p:spPr>
      </p:pic>
      <p:sp>
        <p:nvSpPr>
          <p:cNvPr id="40" name="Titre 1">
            <a:extLst>
              <a:ext uri="{FF2B5EF4-FFF2-40B4-BE49-F238E27FC236}">
                <a16:creationId xmlns:a16="http://schemas.microsoft.com/office/drawing/2014/main" id="{5F4D3648-BC77-409C-91DF-F32E241D2334}"/>
              </a:ext>
            </a:extLst>
          </p:cNvPr>
          <p:cNvSpPr txBox="1">
            <a:spLocks/>
          </p:cNvSpPr>
          <p:nvPr/>
        </p:nvSpPr>
        <p:spPr>
          <a:xfrm>
            <a:off x="7412642" y="3907321"/>
            <a:ext cx="2244011" cy="672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600" dirty="0">
                <a:solidFill>
                  <a:schemeClr val="bg1"/>
                </a:solidFill>
              </a:rPr>
              <a:t>Maison de l’ours</a:t>
            </a:r>
          </a:p>
        </p:txBody>
      </p:sp>
    </p:spTree>
    <p:extLst>
      <p:ext uri="{BB962C8B-B14F-4D97-AF65-F5344CB8AC3E}">
        <p14:creationId xmlns:p14="http://schemas.microsoft.com/office/powerpoint/2010/main" val="2589798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E9EE916-9682-4A90-9691-0E9998084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9" t="1" r="7781" b="2753"/>
          <a:stretch/>
        </p:blipFill>
        <p:spPr>
          <a:xfrm>
            <a:off x="2998684" y="4700952"/>
            <a:ext cx="1951143" cy="1668337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92F3755-5242-4628-A58E-88F6CC429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108" y="5004728"/>
            <a:ext cx="2471027" cy="185327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5457BF2-CC44-4BDD-9530-39FB9A0C1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235" y="5004729"/>
            <a:ext cx="2471028" cy="185327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DAD6574-819F-4CA3-9148-4DE17400EF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23"/>
            <a:ext cx="2420333" cy="181525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33D1365-991E-4403-822F-962FC2960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29" y="5290057"/>
            <a:ext cx="2090591" cy="156794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1C22BDE-AE36-473B-AC27-CA34375218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05" y="2790880"/>
            <a:ext cx="1637014" cy="122776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0FA4C73-29E2-4EDF-826A-C99752633C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14" y="2816865"/>
            <a:ext cx="1570569" cy="117792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6B40904-93E7-426C-8F0E-070653AF53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768" y="-9349"/>
            <a:ext cx="2666232" cy="199967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B4016C7-5591-4F37-9E67-AA1BA63448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" y="4696691"/>
            <a:ext cx="2881745" cy="216130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4D9AD02-FFC0-4752-88EC-43EBAD1040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7" y="2197937"/>
            <a:ext cx="2422039" cy="181147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7D58715-0684-4A70-8F4D-0E8F80924B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182" y="9411"/>
            <a:ext cx="3289589" cy="246719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3557E69-5899-4F35-8D47-646AE017BD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178" y="2280922"/>
            <a:ext cx="2572084" cy="1929063"/>
          </a:xfrm>
          <a:prstGeom prst="rect">
            <a:avLst/>
          </a:prstGeom>
        </p:spPr>
      </p:pic>
      <p:sp>
        <p:nvSpPr>
          <p:cNvPr id="30" name="Titre 1">
            <a:extLst>
              <a:ext uri="{FF2B5EF4-FFF2-40B4-BE49-F238E27FC236}">
                <a16:creationId xmlns:a16="http://schemas.microsoft.com/office/drawing/2014/main" id="{C0B2E29B-DE42-408B-BB24-7610FAE8B7E5}"/>
              </a:ext>
            </a:extLst>
          </p:cNvPr>
          <p:cNvSpPr txBox="1">
            <a:spLocks/>
          </p:cNvSpPr>
          <p:nvPr/>
        </p:nvSpPr>
        <p:spPr>
          <a:xfrm>
            <a:off x="9804085" y="1756616"/>
            <a:ext cx="2207491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>
                <a:solidFill>
                  <a:schemeClr val="bg1"/>
                </a:solidFill>
              </a:rPr>
              <a:t>Lac des Gloriettes</a:t>
            </a:r>
          </a:p>
        </p:txBody>
      </p:sp>
      <p:sp>
        <p:nvSpPr>
          <p:cNvPr id="31" name="Titre 1">
            <a:extLst>
              <a:ext uri="{FF2B5EF4-FFF2-40B4-BE49-F238E27FC236}">
                <a16:creationId xmlns:a16="http://schemas.microsoft.com/office/drawing/2014/main" id="{8B8A30B8-E957-42E4-81FC-6EE0F77396D5}"/>
              </a:ext>
            </a:extLst>
          </p:cNvPr>
          <p:cNvSpPr txBox="1">
            <a:spLocks/>
          </p:cNvSpPr>
          <p:nvPr/>
        </p:nvSpPr>
        <p:spPr>
          <a:xfrm>
            <a:off x="-280169" y="1603554"/>
            <a:ext cx="2207491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>
                <a:solidFill>
                  <a:schemeClr val="bg1"/>
                </a:solidFill>
              </a:rPr>
              <a:t>Vertige de l’Adour</a:t>
            </a:r>
          </a:p>
        </p:txBody>
      </p:sp>
      <p:sp>
        <p:nvSpPr>
          <p:cNvPr id="32" name="Titre 1">
            <a:extLst>
              <a:ext uri="{FF2B5EF4-FFF2-40B4-BE49-F238E27FC236}">
                <a16:creationId xmlns:a16="http://schemas.microsoft.com/office/drawing/2014/main" id="{E1101660-5864-4CF2-9EB4-43238E19126F}"/>
              </a:ext>
            </a:extLst>
          </p:cNvPr>
          <p:cNvSpPr txBox="1">
            <a:spLocks/>
          </p:cNvSpPr>
          <p:nvPr/>
        </p:nvSpPr>
        <p:spPr>
          <a:xfrm>
            <a:off x="1675445" y="2244377"/>
            <a:ext cx="4418880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>
                <a:solidFill>
                  <a:schemeClr val="bg1"/>
                </a:solidFill>
              </a:rPr>
              <a:t>Col des Tentes et brèche de Roland</a:t>
            </a:r>
          </a:p>
        </p:txBody>
      </p:sp>
      <p:sp>
        <p:nvSpPr>
          <p:cNvPr id="33" name="Titre 1">
            <a:extLst>
              <a:ext uri="{FF2B5EF4-FFF2-40B4-BE49-F238E27FC236}">
                <a16:creationId xmlns:a16="http://schemas.microsoft.com/office/drawing/2014/main" id="{25B32139-762E-4009-A965-6474B1C493BD}"/>
              </a:ext>
            </a:extLst>
          </p:cNvPr>
          <p:cNvSpPr txBox="1">
            <a:spLocks/>
          </p:cNvSpPr>
          <p:nvPr/>
        </p:nvSpPr>
        <p:spPr>
          <a:xfrm>
            <a:off x="9984509" y="4093715"/>
            <a:ext cx="2207491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>
                <a:solidFill>
                  <a:schemeClr val="bg1"/>
                </a:solidFill>
              </a:rPr>
              <a:t>Cascade de </a:t>
            </a:r>
            <a:r>
              <a:rPr lang="fr-FR" sz="1600" dirty="0" err="1">
                <a:solidFill>
                  <a:schemeClr val="bg1"/>
                </a:solidFill>
              </a:rPr>
              <a:t>Soutarra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09B0B0C8-C7B0-4054-BDBE-94B63DA192C7}"/>
              </a:ext>
            </a:extLst>
          </p:cNvPr>
          <p:cNvSpPr txBox="1">
            <a:spLocks/>
          </p:cNvSpPr>
          <p:nvPr/>
        </p:nvSpPr>
        <p:spPr>
          <a:xfrm>
            <a:off x="4710443" y="4698992"/>
            <a:ext cx="2207491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>
                <a:solidFill>
                  <a:schemeClr val="bg1"/>
                </a:solidFill>
              </a:rPr>
              <a:t>Donjon des Aigles</a:t>
            </a:r>
          </a:p>
        </p:txBody>
      </p:sp>
      <p:sp>
        <p:nvSpPr>
          <p:cNvPr id="35" name="Titre 1">
            <a:extLst>
              <a:ext uri="{FF2B5EF4-FFF2-40B4-BE49-F238E27FC236}">
                <a16:creationId xmlns:a16="http://schemas.microsoft.com/office/drawing/2014/main" id="{410D38CB-6443-4F52-A555-4B47B4D0E5E3}"/>
              </a:ext>
            </a:extLst>
          </p:cNvPr>
          <p:cNvSpPr txBox="1">
            <a:spLocks/>
          </p:cNvSpPr>
          <p:nvPr/>
        </p:nvSpPr>
        <p:spPr>
          <a:xfrm>
            <a:off x="7228589" y="4462389"/>
            <a:ext cx="2207491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>
                <a:solidFill>
                  <a:schemeClr val="bg1"/>
                </a:solidFill>
              </a:rPr>
              <a:t>Lac de Gaube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227A9896-37C8-44D3-BD05-2ACED100EF98}"/>
              </a:ext>
            </a:extLst>
          </p:cNvPr>
          <p:cNvSpPr txBox="1">
            <a:spLocks/>
          </p:cNvSpPr>
          <p:nvPr/>
        </p:nvSpPr>
        <p:spPr>
          <a:xfrm>
            <a:off x="9966771" y="4445798"/>
            <a:ext cx="2207491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>
                <a:solidFill>
                  <a:schemeClr val="bg1"/>
                </a:solidFill>
              </a:rPr>
              <a:t>Pont d’Espagne</a:t>
            </a:r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id="{8DEC58D2-AE10-4AD2-ADD9-3CD028881C8D}"/>
              </a:ext>
            </a:extLst>
          </p:cNvPr>
          <p:cNvSpPr txBox="1">
            <a:spLocks/>
          </p:cNvSpPr>
          <p:nvPr/>
        </p:nvSpPr>
        <p:spPr>
          <a:xfrm>
            <a:off x="-1030959" y="4209984"/>
            <a:ext cx="2207491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>
                <a:solidFill>
                  <a:schemeClr val="bg1"/>
                </a:solidFill>
              </a:rPr>
              <a:t>Lac d’Estom</a:t>
            </a: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FF15B2BF-19BC-4378-A317-711A6C130075}"/>
              </a:ext>
            </a:extLst>
          </p:cNvPr>
          <p:cNvSpPr txBox="1">
            <a:spLocks/>
          </p:cNvSpPr>
          <p:nvPr/>
        </p:nvSpPr>
        <p:spPr>
          <a:xfrm>
            <a:off x="1300962" y="3857910"/>
            <a:ext cx="3146440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>
                <a:solidFill>
                  <a:schemeClr val="bg1"/>
                </a:solidFill>
              </a:rPr>
              <a:t>Zoo, thermes et tapas avec Alain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4A6CBA90-5767-4DB3-90C2-2925294BC8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99" y="2364163"/>
            <a:ext cx="3022304" cy="2266728"/>
          </a:xfrm>
          <a:prstGeom prst="rect">
            <a:avLst/>
          </a:prstGeom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4342375F-560A-40F8-81EF-324DE602CD87}"/>
              </a:ext>
            </a:extLst>
          </p:cNvPr>
          <p:cNvSpPr txBox="1">
            <a:spLocks/>
          </p:cNvSpPr>
          <p:nvPr/>
        </p:nvSpPr>
        <p:spPr>
          <a:xfrm>
            <a:off x="6584482" y="1899044"/>
            <a:ext cx="2239337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>
                <a:solidFill>
                  <a:schemeClr val="bg1"/>
                </a:solidFill>
              </a:rPr>
              <a:t>Run au pic de </a:t>
            </a:r>
            <a:r>
              <a:rPr lang="fr-FR" sz="1600" dirty="0" err="1">
                <a:solidFill>
                  <a:schemeClr val="bg1"/>
                </a:solidFill>
              </a:rPr>
              <a:t>Moune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210BE69A-72AD-461D-A306-8F3044DE6B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638" y="45330"/>
            <a:ext cx="887950" cy="86872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3B1BFE71-8F5E-426F-95EE-03F7CC2C10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601" y="999312"/>
            <a:ext cx="952406" cy="931780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9F43C939-1CDE-4B4E-B694-2E206F6B2B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151" y="132162"/>
            <a:ext cx="1300724" cy="17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81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00D396-928F-4F56-80B8-6B81A1717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808" y="2633595"/>
            <a:ext cx="2412307" cy="180923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5BAC90-BCC5-4E24-AB67-F8458C1A2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672" y="-8662"/>
            <a:ext cx="1781085" cy="133581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FB3A005-6F7B-42E7-A9FE-F64354875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02" y="5145389"/>
            <a:ext cx="2299855" cy="17248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2D0A5C2-702C-49DB-84F3-FFA5DD9997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35" y="5107249"/>
            <a:ext cx="2327707" cy="17457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8807612-C141-4720-89A9-3A1F90C5A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" y="2630288"/>
            <a:ext cx="2760029" cy="207002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1FE1A7F-61FF-4D25-A0E3-88CDC07A55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187" y="-6206"/>
            <a:ext cx="2261016" cy="169576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6255762-2D61-4824-93C2-79AF734B86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" y="5129472"/>
            <a:ext cx="2327708" cy="174578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4F50499-4969-469F-BFBC-21F0D44DD7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069" y="2638914"/>
            <a:ext cx="2412307" cy="180923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274A741-3F09-47B9-A53E-7AB48D6B7F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807" y="2619054"/>
            <a:ext cx="2438786" cy="182909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5F6AD32-BFBF-4243-9ADD-1CF63E0CB8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" y="-2186"/>
            <a:ext cx="3031444" cy="227358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FED2175-065C-4232-9F5C-E8920FC2E5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348" y="5145388"/>
            <a:ext cx="2299856" cy="172489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0CEDD52-9230-40DF-91AB-B212C254AD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456" y="3827703"/>
            <a:ext cx="1572544" cy="117940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C49C30E-5E8D-4588-B549-963763844B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604" y="2103521"/>
            <a:ext cx="1702396" cy="1276797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743F3F5-E898-4E7F-87E8-67C92F1FB2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16" y="9018"/>
            <a:ext cx="2558473" cy="191885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631320A-79D6-42F1-9092-E17794B4C5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656" y="6327"/>
            <a:ext cx="1779540" cy="133465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8CFAD7D-DEBF-49D6-978E-6CCC0C65E8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615" y="5141933"/>
            <a:ext cx="2253063" cy="1689797"/>
          </a:xfrm>
          <a:prstGeom prst="rect">
            <a:avLst/>
          </a:prstGeom>
        </p:spPr>
      </p:pic>
      <p:sp>
        <p:nvSpPr>
          <p:cNvPr id="34" name="Titre 1">
            <a:extLst>
              <a:ext uri="{FF2B5EF4-FFF2-40B4-BE49-F238E27FC236}">
                <a16:creationId xmlns:a16="http://schemas.microsoft.com/office/drawing/2014/main" id="{AA873661-ED21-40F8-8876-B1D57D79B7F2}"/>
              </a:ext>
            </a:extLst>
          </p:cNvPr>
          <p:cNvSpPr txBox="1">
            <a:spLocks/>
          </p:cNvSpPr>
          <p:nvPr/>
        </p:nvSpPr>
        <p:spPr>
          <a:xfrm>
            <a:off x="4859965" y="4566888"/>
            <a:ext cx="2207491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>
                <a:solidFill>
                  <a:schemeClr val="bg1"/>
                </a:solidFill>
              </a:rPr>
              <a:t>Saint Jean Pied de Port</a:t>
            </a:r>
          </a:p>
        </p:txBody>
      </p:sp>
      <p:sp>
        <p:nvSpPr>
          <p:cNvPr id="35" name="Titre 1">
            <a:extLst>
              <a:ext uri="{FF2B5EF4-FFF2-40B4-BE49-F238E27FC236}">
                <a16:creationId xmlns:a16="http://schemas.microsoft.com/office/drawing/2014/main" id="{0B2750A7-1490-4337-85FE-BC8DA31D363D}"/>
              </a:ext>
            </a:extLst>
          </p:cNvPr>
          <p:cNvSpPr txBox="1">
            <a:spLocks/>
          </p:cNvSpPr>
          <p:nvPr/>
        </p:nvSpPr>
        <p:spPr>
          <a:xfrm>
            <a:off x="-317116" y="2152641"/>
            <a:ext cx="2207491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>
                <a:solidFill>
                  <a:schemeClr val="bg1"/>
                </a:solidFill>
              </a:rPr>
              <a:t>Le train de la Rhune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0D60DAF8-373B-4B12-A62A-4EB905BBD48E}"/>
              </a:ext>
            </a:extLst>
          </p:cNvPr>
          <p:cNvSpPr txBox="1">
            <a:spLocks/>
          </p:cNvSpPr>
          <p:nvPr/>
        </p:nvSpPr>
        <p:spPr>
          <a:xfrm>
            <a:off x="-285129" y="4584317"/>
            <a:ext cx="2207491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>
                <a:solidFill>
                  <a:schemeClr val="bg1"/>
                </a:solidFill>
              </a:rPr>
              <a:t>Saint </a:t>
            </a:r>
            <a:r>
              <a:rPr lang="fr-FR" sz="1600" dirty="0" err="1">
                <a:solidFill>
                  <a:schemeClr val="bg1"/>
                </a:solidFill>
              </a:rPr>
              <a:t>Pee</a:t>
            </a:r>
            <a:r>
              <a:rPr lang="fr-FR" sz="1600" dirty="0">
                <a:solidFill>
                  <a:schemeClr val="bg1"/>
                </a:solidFill>
              </a:rPr>
              <a:t> sur Nivelle</a:t>
            </a:r>
          </a:p>
        </p:txBody>
      </p:sp>
      <p:sp>
        <p:nvSpPr>
          <p:cNvPr id="37" name="Titre 1">
            <a:extLst>
              <a:ext uri="{FF2B5EF4-FFF2-40B4-BE49-F238E27FC236}">
                <a16:creationId xmlns:a16="http://schemas.microsoft.com/office/drawing/2014/main" id="{BAF7F8C8-CEFD-46C4-BC4A-1B618EE4CE10}"/>
              </a:ext>
            </a:extLst>
          </p:cNvPr>
          <p:cNvSpPr txBox="1">
            <a:spLocks/>
          </p:cNvSpPr>
          <p:nvPr/>
        </p:nvSpPr>
        <p:spPr>
          <a:xfrm>
            <a:off x="9686117" y="1527635"/>
            <a:ext cx="2207491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>
                <a:solidFill>
                  <a:schemeClr val="bg1"/>
                </a:solidFill>
              </a:rPr>
              <a:t>Grotte de </a:t>
            </a:r>
            <a:r>
              <a:rPr lang="fr-FR" sz="1600" dirty="0" err="1">
                <a:solidFill>
                  <a:schemeClr val="bg1"/>
                </a:solidFill>
              </a:rPr>
              <a:t>Betharram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38" name="Titre 1">
            <a:extLst>
              <a:ext uri="{FF2B5EF4-FFF2-40B4-BE49-F238E27FC236}">
                <a16:creationId xmlns:a16="http://schemas.microsoft.com/office/drawing/2014/main" id="{CA8E9085-8726-4864-B94D-D462D28F445F}"/>
              </a:ext>
            </a:extLst>
          </p:cNvPr>
          <p:cNvSpPr txBox="1">
            <a:spLocks/>
          </p:cNvSpPr>
          <p:nvPr/>
        </p:nvSpPr>
        <p:spPr>
          <a:xfrm>
            <a:off x="2699705" y="1187729"/>
            <a:ext cx="2207491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>
                <a:solidFill>
                  <a:schemeClr val="bg1"/>
                </a:solidFill>
              </a:rPr>
              <a:t>Gorges de </a:t>
            </a:r>
            <a:r>
              <a:rPr lang="fr-FR" sz="1600" dirty="0" err="1">
                <a:solidFill>
                  <a:schemeClr val="bg1"/>
                </a:solidFill>
              </a:rPr>
              <a:t>Kakuetta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FED29BFE-C95D-49D0-8991-3B21F963CCFA}"/>
              </a:ext>
            </a:extLst>
          </p:cNvPr>
          <p:cNvSpPr txBox="1">
            <a:spLocks/>
          </p:cNvSpPr>
          <p:nvPr/>
        </p:nvSpPr>
        <p:spPr>
          <a:xfrm>
            <a:off x="2652474" y="2112220"/>
            <a:ext cx="2207491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>
                <a:solidFill>
                  <a:schemeClr val="bg1"/>
                </a:solidFill>
              </a:rPr>
              <a:t>Saint Jean de </a:t>
            </a:r>
            <a:r>
              <a:rPr lang="fr-FR" sz="1600" dirty="0" err="1">
                <a:solidFill>
                  <a:schemeClr val="bg1"/>
                </a:solidFill>
              </a:rPr>
              <a:t>Luz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1F62F054-12B9-4380-A83E-815D14DE15B9}"/>
              </a:ext>
            </a:extLst>
          </p:cNvPr>
          <p:cNvSpPr txBox="1">
            <a:spLocks/>
          </p:cNvSpPr>
          <p:nvPr/>
        </p:nvSpPr>
        <p:spPr>
          <a:xfrm>
            <a:off x="7242225" y="4584317"/>
            <a:ext cx="2207491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>
                <a:solidFill>
                  <a:schemeClr val="bg1"/>
                </a:solidFill>
              </a:rPr>
              <a:t>Run au pic </a:t>
            </a:r>
            <a:r>
              <a:rPr lang="fr-FR" sz="1600" dirty="0" err="1">
                <a:solidFill>
                  <a:schemeClr val="bg1"/>
                </a:solidFill>
              </a:rPr>
              <a:t>Mondarrain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7463284B-7500-4898-B41C-193FBC75AD87}"/>
              </a:ext>
            </a:extLst>
          </p:cNvPr>
          <p:cNvSpPr txBox="1">
            <a:spLocks/>
          </p:cNvSpPr>
          <p:nvPr/>
        </p:nvSpPr>
        <p:spPr>
          <a:xfrm>
            <a:off x="5097362" y="2122845"/>
            <a:ext cx="2687105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>
                <a:solidFill>
                  <a:schemeClr val="bg1"/>
                </a:solidFill>
              </a:rPr>
              <a:t>Rando au-dessus d’Ainhoa</a:t>
            </a:r>
          </a:p>
        </p:txBody>
      </p:sp>
      <p:sp>
        <p:nvSpPr>
          <p:cNvPr id="28" name="Titre 1">
            <a:extLst>
              <a:ext uri="{FF2B5EF4-FFF2-40B4-BE49-F238E27FC236}">
                <a16:creationId xmlns:a16="http://schemas.microsoft.com/office/drawing/2014/main" id="{D1AAD20D-4504-4328-B72A-9505259E0F04}"/>
              </a:ext>
            </a:extLst>
          </p:cNvPr>
          <p:cNvSpPr txBox="1">
            <a:spLocks/>
          </p:cNvSpPr>
          <p:nvPr/>
        </p:nvSpPr>
        <p:spPr>
          <a:xfrm>
            <a:off x="7707756" y="2106195"/>
            <a:ext cx="2207491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>
                <a:solidFill>
                  <a:schemeClr val="bg1"/>
                </a:solidFill>
              </a:rPr>
              <a:t>Cueillette de mûres</a:t>
            </a:r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FD100681-D430-4A1E-B0FC-6CBF2505E9CE}"/>
              </a:ext>
            </a:extLst>
          </p:cNvPr>
          <p:cNvSpPr txBox="1">
            <a:spLocks/>
          </p:cNvSpPr>
          <p:nvPr/>
        </p:nvSpPr>
        <p:spPr>
          <a:xfrm>
            <a:off x="8088348" y="1218045"/>
            <a:ext cx="1148267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>
                <a:solidFill>
                  <a:schemeClr val="bg1"/>
                </a:solidFill>
              </a:rPr>
              <a:t>Usine Lindt</a:t>
            </a:r>
          </a:p>
        </p:txBody>
      </p:sp>
      <p:sp>
        <p:nvSpPr>
          <p:cNvPr id="32" name="Titre 1">
            <a:extLst>
              <a:ext uri="{FF2B5EF4-FFF2-40B4-BE49-F238E27FC236}">
                <a16:creationId xmlns:a16="http://schemas.microsoft.com/office/drawing/2014/main" id="{F500E02C-14B8-4EC5-BBEA-AF5277E591AD}"/>
              </a:ext>
            </a:extLst>
          </p:cNvPr>
          <p:cNvSpPr txBox="1">
            <a:spLocks/>
          </p:cNvSpPr>
          <p:nvPr/>
        </p:nvSpPr>
        <p:spPr>
          <a:xfrm>
            <a:off x="9702864" y="3280435"/>
            <a:ext cx="2207491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>
                <a:solidFill>
                  <a:schemeClr val="bg1"/>
                </a:solidFill>
              </a:rPr>
              <a:t>Espelette</a:t>
            </a: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7DAA7CCB-9EF9-4FAB-8D4C-43A69EF04DAF}"/>
              </a:ext>
            </a:extLst>
          </p:cNvPr>
          <p:cNvSpPr txBox="1">
            <a:spLocks/>
          </p:cNvSpPr>
          <p:nvPr/>
        </p:nvSpPr>
        <p:spPr>
          <a:xfrm>
            <a:off x="1782425" y="4604765"/>
            <a:ext cx="2973497" cy="697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1600" dirty="0">
                <a:solidFill>
                  <a:schemeClr val="bg1"/>
                </a:solidFill>
              </a:rPr>
              <a:t>Maisons du pays basque</a:t>
            </a:r>
          </a:p>
        </p:txBody>
      </p:sp>
    </p:spTree>
    <p:extLst>
      <p:ext uri="{BB962C8B-B14F-4D97-AF65-F5344CB8AC3E}">
        <p14:creationId xmlns:p14="http://schemas.microsoft.com/office/powerpoint/2010/main" val="2660414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6750491-0D53-4960-9B09-72DD14E07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43" y="4169614"/>
            <a:ext cx="3573628" cy="268022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66D6695-5BA0-478C-B3F9-F968532C3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605" y="4161453"/>
            <a:ext cx="3595395" cy="269654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A58A284-2CD0-4075-91D9-5FCD43A46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48779"/>
            <a:ext cx="3573626" cy="268022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29F84E6-8EA9-4D5F-BCFF-7E1D26A41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6" y="748779"/>
            <a:ext cx="3573628" cy="2680221"/>
          </a:xfrm>
          <a:prstGeom prst="rect">
            <a:avLst/>
          </a:prstGeom>
        </p:spPr>
      </p:pic>
      <p:sp>
        <p:nvSpPr>
          <p:cNvPr id="7" name="Sous-titre 2">
            <a:extLst>
              <a:ext uri="{FF2B5EF4-FFF2-40B4-BE49-F238E27FC236}">
                <a16:creationId xmlns:a16="http://schemas.microsoft.com/office/drawing/2014/main" id="{6F9C3C7E-A476-4095-840E-32DBF6A3EEF1}"/>
              </a:ext>
            </a:extLst>
          </p:cNvPr>
          <p:cNvSpPr txBox="1">
            <a:spLocks/>
          </p:cNvSpPr>
          <p:nvPr/>
        </p:nvSpPr>
        <p:spPr>
          <a:xfrm>
            <a:off x="1281409" y="4034814"/>
            <a:ext cx="1054750" cy="25327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>
                <a:solidFill>
                  <a:schemeClr val="bg1"/>
                </a:solidFill>
              </a:rPr>
              <a:t>Périgueux</a:t>
            </a: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80DB63DA-12A3-4B73-A2D7-92F74992BB42}"/>
              </a:ext>
            </a:extLst>
          </p:cNvPr>
          <p:cNvSpPr txBox="1">
            <a:spLocks/>
          </p:cNvSpPr>
          <p:nvPr/>
        </p:nvSpPr>
        <p:spPr>
          <a:xfrm>
            <a:off x="1903445" y="327550"/>
            <a:ext cx="3676653" cy="25327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>
                <a:solidFill>
                  <a:schemeClr val="bg1"/>
                </a:solidFill>
              </a:rPr>
              <a:t>Remontée des Pyrénées par la côte Atlantique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B3E4E0E4-C40F-41D3-BE0D-B2CAF979BA15}"/>
              </a:ext>
            </a:extLst>
          </p:cNvPr>
          <p:cNvSpPr txBox="1">
            <a:spLocks/>
          </p:cNvSpPr>
          <p:nvPr/>
        </p:nvSpPr>
        <p:spPr>
          <a:xfrm>
            <a:off x="6428792" y="4034813"/>
            <a:ext cx="2167813" cy="25327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dirty="0">
                <a:solidFill>
                  <a:schemeClr val="bg1"/>
                </a:solidFill>
              </a:rPr>
              <a:t>Dernier stop à la campagne</a:t>
            </a:r>
          </a:p>
        </p:txBody>
      </p:sp>
    </p:spTree>
    <p:extLst>
      <p:ext uri="{BB962C8B-B14F-4D97-AF65-F5344CB8AC3E}">
        <p14:creationId xmlns:p14="http://schemas.microsoft.com/office/powerpoint/2010/main" val="18391548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6808</TotalTime>
  <Words>142</Words>
  <Application>Microsoft Office PowerPoint</Application>
  <PresentationFormat>Grand écran</PresentationFormat>
  <Paragraphs>41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Thème Office</vt:lpstr>
      <vt:lpstr>Présentation PowerPoint</vt:lpstr>
      <vt:lpstr>Auvergne chez Astrid et Remi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installateur</dc:creator>
  <cp:lastModifiedBy>installateur</cp:lastModifiedBy>
  <cp:revision>32</cp:revision>
  <dcterms:created xsi:type="dcterms:W3CDTF">2021-01-30T14:42:10Z</dcterms:created>
  <dcterms:modified xsi:type="dcterms:W3CDTF">2021-02-16T16:50:22Z</dcterms:modified>
</cp:coreProperties>
</file>