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8C274-CED6-403A-A672-44B57FE10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C94887-A37C-4D0A-AE5D-E9412C8D4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EF895-5C3E-4E64-89CC-58312ED6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ADB56-8537-43A2-AFF7-9BF2F383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3586A-EFE3-4D39-892A-7C4C7720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01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BC2BA-797F-4110-888F-32D62E05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3BE051-762B-4330-90C6-EE85E7E93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B58B1-987E-40C7-85D4-98F5C906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72C38-4D26-47EA-A2C5-8B19F13D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EBBBE-6414-4AD6-A502-05E6A3F6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19FDF9-9D29-46A2-AF7C-705B495AA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76BD65-AC88-402C-B201-4797FC6A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A35184-317B-4EB9-A73A-98D0BDAF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6EB1E8-98BA-426E-8CB8-7C5249AB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F38F7-6F73-47ED-942B-43634F7A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0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019AA-282A-4FE8-BAB2-C8BE98A0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3DBA3-F20C-4AB3-B40E-28E264FF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A4A3D-3833-4C3C-8608-2A289818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BADA43-C133-490B-9751-9FB43036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92BE5-855E-4B36-ABDA-EDDBA488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DEC5F-9F2A-4A5F-A3A6-0F91A346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B4A518-4C98-4E2D-A5C9-09954E0C2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3A391-C384-4B4C-ADA5-EA5892C6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EA46E-806E-43FE-8038-F0329F54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C0C3C-8DCA-47C7-A7D7-EBCA0632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1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22D69-C0DB-4BE1-A5BD-ACD5A3A2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A86404-8F98-4896-8037-9AB711AEC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79AE05-DE8D-45CD-8DD0-2762E65A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D9E25F-43C4-4579-85AB-B5D714A9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5D53F2-0CAD-47F7-A85C-C99F3BC9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476F08-CE52-4AE6-99BE-99B47880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37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F1843-5385-48D9-A57B-CC3FDDAB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93379-9B6C-478F-A4FB-61086028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9890C1-B645-4DE3-87D6-48AEA3783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0DDA6D-841B-4EB2-BD1C-8F44D8F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5F3340-8F3F-4015-AA76-E9C56ACB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FCE9CA-F55A-451E-AA32-2ABC8708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8DF1B1-0AB0-4940-A1C6-FF064943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426ED6-95B9-4AC4-9A3A-D757412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01035-D25F-4D1A-9C85-156022CC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022D02-C79B-4FC9-9240-B8B25505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E832A6-892B-4A63-A17D-2CDB29FA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E46855-96A2-4668-BB66-30D69BEB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15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CB71D-2B5C-489B-A65A-F28CAFA4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E4B03D-31EF-4610-865F-95010690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A26C65-CA62-413B-BE02-08DFCA9D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6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EBAA-003B-4E05-867E-F61FC450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AF1403-AE9E-4830-B1F8-604807CC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19B71A-F25D-4C20-AAF3-A93BDBC31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22281C-C514-4318-ABD1-C8BB47B2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3869D8-83BD-43F9-BCD5-30DBE009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4DC90D-230E-422B-8817-A1B0A63D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142B9-0934-41FF-A8F8-603D940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9962C0-5809-4ABD-BD1A-AC626069E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33DAC5-0589-4119-B953-9EB1CDD8C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33D3D3-48EE-4898-B341-A94B42F5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DC983A-1126-4375-BFB2-73F7A685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D2E60F-F1BE-4E9B-9E7E-02E4ADA5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4ACC65-5A50-40D8-88EF-7A444905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8E4095-F30C-4B66-AC91-58C6744B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C5BCE-F258-4841-8041-EFEB86090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77CD-3C53-4AA9-B9FD-E12BCBB76294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21994F-E0FA-4A15-9FE0-CBE72140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27A23-B87C-4657-A63D-DE8980F70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880A-0220-4D1A-8A22-D31D227F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2EE473-4654-4925-B7F4-DD7F144EB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29149" r="19045" b="14173"/>
          <a:stretch/>
        </p:blipFill>
        <p:spPr>
          <a:xfrm>
            <a:off x="8979159" y="4509314"/>
            <a:ext cx="3186753" cy="23281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41D025-AE0D-412C-894D-AD1DB5AF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36" y="4496499"/>
            <a:ext cx="3148668" cy="23615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48D284-C6C4-4340-A172-D12AFD53E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30" y="4496499"/>
            <a:ext cx="3148668" cy="23615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96CCC1-1AE4-4A03-8AC9-46A9E1FEF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1" y="-10987"/>
            <a:ext cx="3333226" cy="249991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F12353-5062-40CE-B234-B026DAF22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" y="3950132"/>
            <a:ext cx="2172151" cy="28962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E913AD9-178B-4A32-8000-6BB30CFE3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10" y="0"/>
            <a:ext cx="3131582" cy="234868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C651D50-C5AC-49EE-B38B-DC67A49975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94" y="20523"/>
            <a:ext cx="2302779" cy="307037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3384359-84B7-4B3D-B910-3E187F0767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45" y="20523"/>
            <a:ext cx="1490674" cy="2650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D59FB67-E798-49F0-AEE9-68837C6C0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25" y="-1502"/>
            <a:ext cx="1490676" cy="2650090"/>
          </a:xfrm>
          <a:prstGeom prst="rect">
            <a:avLst/>
          </a:prstGeom>
        </p:spPr>
      </p:pic>
      <p:sp>
        <p:nvSpPr>
          <p:cNvPr id="34" name="Sous-titre 2">
            <a:extLst>
              <a:ext uri="{FF2B5EF4-FFF2-40B4-BE49-F238E27FC236}">
                <a16:creationId xmlns:a16="http://schemas.microsoft.com/office/drawing/2014/main" id="{9E8FBF3C-7C60-46E1-89DF-A87C625A6DD6}"/>
              </a:ext>
            </a:extLst>
          </p:cNvPr>
          <p:cNvSpPr txBox="1">
            <a:spLocks/>
          </p:cNvSpPr>
          <p:nvPr/>
        </p:nvSpPr>
        <p:spPr>
          <a:xfrm>
            <a:off x="0" y="2712138"/>
            <a:ext cx="3286835" cy="1014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bg1"/>
                </a:solidFill>
              </a:rPr>
              <a:t>Dans les Vosges avec </a:t>
            </a:r>
            <a:r>
              <a:rPr lang="fr-FR" sz="1400" dirty="0" err="1">
                <a:solidFill>
                  <a:schemeClr val="bg1"/>
                </a:solidFill>
              </a:rPr>
              <a:t>Papidoux</a:t>
            </a:r>
            <a:r>
              <a:rPr lang="fr-FR" sz="1400" dirty="0">
                <a:solidFill>
                  <a:schemeClr val="bg1"/>
                </a:solidFill>
              </a:rPr>
              <a:t>, </a:t>
            </a:r>
            <a:r>
              <a:rPr lang="fr-FR" sz="1400" dirty="0" err="1">
                <a:solidFill>
                  <a:schemeClr val="bg1"/>
                </a:solidFill>
              </a:rPr>
              <a:t>Mamirène</a:t>
            </a:r>
            <a:r>
              <a:rPr lang="fr-FR" sz="1400" dirty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fr-FR" sz="1400" dirty="0" err="1">
                <a:solidFill>
                  <a:schemeClr val="bg1"/>
                </a:solidFill>
              </a:rPr>
              <a:t>Trystan</a:t>
            </a:r>
            <a:r>
              <a:rPr lang="fr-FR" sz="1400" dirty="0">
                <a:solidFill>
                  <a:schemeClr val="bg1"/>
                </a:solidFill>
              </a:rPr>
              <a:t> et Mathieu, 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ainsi que Fred, Claire, Alex et Matt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4F07D56C-1FE1-4989-81A0-F0987831B6A8}"/>
              </a:ext>
            </a:extLst>
          </p:cNvPr>
          <p:cNvSpPr txBox="1">
            <a:spLocks/>
          </p:cNvSpPr>
          <p:nvPr/>
        </p:nvSpPr>
        <p:spPr>
          <a:xfrm>
            <a:off x="5905210" y="3429000"/>
            <a:ext cx="1328545" cy="3988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bg1"/>
                </a:solidFill>
              </a:rPr>
              <a:t>Août 2020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FA332D9E-0C7F-408A-A05E-1027A2FF42E7}"/>
              </a:ext>
            </a:extLst>
          </p:cNvPr>
          <p:cNvSpPr txBox="1">
            <a:spLocks/>
          </p:cNvSpPr>
          <p:nvPr/>
        </p:nvSpPr>
        <p:spPr>
          <a:xfrm>
            <a:off x="6034193" y="2504253"/>
            <a:ext cx="2704232" cy="49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bg1"/>
                </a:solidFill>
              </a:rPr>
              <a:t>Camping-car avec Papou et </a:t>
            </a:r>
            <a:r>
              <a:rPr lang="fr-FR" sz="1400" dirty="0" err="1">
                <a:solidFill>
                  <a:schemeClr val="bg1"/>
                </a:solidFill>
              </a:rPr>
              <a:t>Nanie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66D24F-7843-4116-8866-CD82D589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11" y="-3"/>
            <a:ext cx="2336589" cy="17541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D9CDD8-EC8A-4A3A-B5D2-E3118B48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87" y="5216474"/>
            <a:ext cx="2188702" cy="16415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9C3DCA-2446-4169-947B-33B2DCB84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150"/>
            <a:ext cx="2805131" cy="21038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A57447-D953-4D59-80D8-E8F9EC01B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53" y="12838"/>
            <a:ext cx="2338873" cy="17541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77A063-DC4E-4778-99B8-C343288B5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"/>
            <a:ext cx="2338873" cy="17541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B0936BF-FEBF-4E74-A8B4-88A7D08D1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95" y="-1293"/>
            <a:ext cx="2338873" cy="17541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F6F0BA-A1DB-4951-A592-8C91BFBFF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92" y="12838"/>
            <a:ext cx="2320212" cy="17401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4B0A37B-0A40-4713-87DD-21470DAF3D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" y="2396973"/>
            <a:ext cx="2750423" cy="206281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20E91C5-8AED-443D-B0E8-66518D3756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37" y="4741313"/>
            <a:ext cx="2805131" cy="210384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409E55-1B17-4B10-B642-6367C0011B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78" y="2397303"/>
            <a:ext cx="2762741" cy="20720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F133268-C5DE-4FFC-9C24-E6DCFEC61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16" y="2947654"/>
            <a:ext cx="1637523" cy="21833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755BE13-2A48-41C3-8164-2EA56E2F39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78" y="2947654"/>
            <a:ext cx="1637522" cy="218336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3D2DCF2-3030-4B7D-93D9-6112B3453D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24" y="2396973"/>
            <a:ext cx="2762741" cy="20720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CA849E0-E52E-4AF3-9215-8830922FC4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98" y="5216472"/>
            <a:ext cx="2188702" cy="1641527"/>
          </a:xfrm>
          <a:prstGeom prst="rect">
            <a:avLst/>
          </a:prstGeom>
        </p:spPr>
      </p:pic>
      <p:sp>
        <p:nvSpPr>
          <p:cNvPr id="32" name="Sous-titre 2">
            <a:extLst>
              <a:ext uri="{FF2B5EF4-FFF2-40B4-BE49-F238E27FC236}">
                <a16:creationId xmlns:a16="http://schemas.microsoft.com/office/drawing/2014/main" id="{2C2E6409-6268-40D1-9E1C-71C1103EC425}"/>
              </a:ext>
            </a:extLst>
          </p:cNvPr>
          <p:cNvSpPr txBox="1">
            <a:spLocks/>
          </p:cNvSpPr>
          <p:nvPr/>
        </p:nvSpPr>
        <p:spPr>
          <a:xfrm>
            <a:off x="742751" y="1812428"/>
            <a:ext cx="4650343" cy="1014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bg1"/>
                </a:solidFill>
              </a:rPr>
              <a:t>Des kms de run pour Camille dans les Bauges!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9745510D-B80F-469A-B297-77A07C2927E6}"/>
              </a:ext>
            </a:extLst>
          </p:cNvPr>
          <p:cNvSpPr txBox="1">
            <a:spLocks/>
          </p:cNvSpPr>
          <p:nvPr/>
        </p:nvSpPr>
        <p:spPr>
          <a:xfrm>
            <a:off x="9855411" y="1812428"/>
            <a:ext cx="1962048" cy="26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bg1"/>
                </a:solidFill>
              </a:rPr>
              <a:t>Une journée avec Judith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DCF16B97-36F0-4163-9A2C-4C18DE295ABA}"/>
              </a:ext>
            </a:extLst>
          </p:cNvPr>
          <p:cNvSpPr txBox="1">
            <a:spLocks/>
          </p:cNvSpPr>
          <p:nvPr/>
        </p:nvSpPr>
        <p:spPr>
          <a:xfrm>
            <a:off x="8663061" y="2591259"/>
            <a:ext cx="3782834" cy="54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bg1"/>
                </a:solidFill>
              </a:rPr>
              <a:t>Resto gastronomique et balades dans le Jura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D5B65ABD-8333-4BF8-B80B-731629B9D867}"/>
              </a:ext>
            </a:extLst>
          </p:cNvPr>
          <p:cNvSpPr txBox="1">
            <a:spLocks/>
          </p:cNvSpPr>
          <p:nvPr/>
        </p:nvSpPr>
        <p:spPr>
          <a:xfrm>
            <a:off x="199403" y="4458701"/>
            <a:ext cx="4650343" cy="1014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>
                <a:solidFill>
                  <a:schemeClr val="bg1"/>
                </a:solidFill>
              </a:rPr>
              <a:t>Balades dans les Bauges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00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</Words>
  <Application>Microsoft Office PowerPoint</Application>
  <PresentationFormat>Grand écran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installateur</dc:creator>
  <cp:lastModifiedBy>installateur</cp:lastModifiedBy>
  <cp:revision>13</cp:revision>
  <dcterms:created xsi:type="dcterms:W3CDTF">2021-02-02T19:59:28Z</dcterms:created>
  <dcterms:modified xsi:type="dcterms:W3CDTF">2021-02-16T16:51:01Z</dcterms:modified>
</cp:coreProperties>
</file>