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1" r:id="rId6"/>
    <p:sldId id="262" r:id="rId7"/>
    <p:sldId id="259" r:id="rId8"/>
    <p:sldId id="260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6:56:38.7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1843 1,'5'0,"5"0,6 0,4 0,-1 4,5 2,3-1,1 0,-4-2</inkml:trace>
  <inkml:trace contextRef="#ctx0" brushRef="#br0" timeOffset="13809.79">2951 562,'0'0</inkml:trace>
  <inkml:trace contextRef="#ctx0" brushRef="#br0" timeOffset="14131.384">3003 562,'0'0,"0"0</inkml:trace>
  <inkml:trace contextRef="#ctx0" brushRef="#br0" timeOffset="14376.62">3185 1183,'0'0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8C274-CED6-403A-A672-44B57FE10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C94887-A37C-4D0A-AE5D-E9412C8D4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BEF895-5C3E-4E64-89CC-58312ED6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ADB56-8537-43A2-AFF7-9BF2F38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3586A-EFE3-4D39-892A-7C4C7720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1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BC2BA-797F-4110-888F-32D62E05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3BE051-762B-4330-90C6-EE85E7E93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B58B1-987E-40C7-85D4-98F5C906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72C38-4D26-47EA-A2C5-8B19F13D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EBBBE-6414-4AD6-A502-05E6A3F6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1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FDF9-9D29-46A2-AF7C-705B495AA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76BD65-AC88-402C-B201-4797FC6A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35184-317B-4EB9-A73A-98D0BDAF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6EB1E8-98BA-426E-8CB8-7C5249AB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F38F7-6F73-47ED-942B-43634F7A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019AA-282A-4FE8-BAB2-C8BE98A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3DBA3-F20C-4AB3-B40E-28E264FF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A4A3D-3833-4C3C-8608-2A289818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ADA43-C133-490B-9751-9FB43036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92BE5-855E-4B36-ABDA-EDDBA488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DEC5F-9F2A-4A5F-A3A6-0F91A346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B4A518-4C98-4E2D-A5C9-09954E0C2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3A391-C384-4B4C-ADA5-EA5892C6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EA46E-806E-43FE-8038-F0329F54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C0C3C-8DCA-47C7-A7D7-EBCA0632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1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22D69-C0DB-4BE1-A5BD-ACD5A3A2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A86404-8F98-4896-8037-9AB711AE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79AE05-DE8D-45CD-8DD0-2762E65A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D9E25F-43C4-4579-85AB-B5D714A9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5D53F2-0CAD-47F7-A85C-C99F3BC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476F08-CE52-4AE6-99BE-99B47880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37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F1843-5385-48D9-A57B-CC3FDDAB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93379-9B6C-478F-A4FB-61086028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9890C1-B645-4DE3-87D6-48AEA378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0DDA6D-841B-4EB2-BD1C-8F44D8F3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5F3340-8F3F-4015-AA76-E9C56ACB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FCE9CA-F55A-451E-AA32-2ABC8708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8DF1B1-0AB0-4940-A1C6-FF064943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426ED6-95B9-4AC4-9A3A-D757412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01035-D25F-4D1A-9C85-156022CC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022D02-C79B-4FC9-9240-B8B25505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E832A6-892B-4A63-A17D-2CDB29FA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E46855-96A2-4668-BB66-30D69BEB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1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3CB71D-2B5C-489B-A65A-F28CAFA4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E4B03D-31EF-4610-865F-95010690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A26C65-CA62-413B-BE02-08DFCA9D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16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EBAA-003B-4E05-867E-F61FC450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AF1403-AE9E-4830-B1F8-604807CC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9B71A-F25D-4C20-AAF3-A93BDBC3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22281C-C514-4318-ABD1-C8BB47B2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869D8-83BD-43F9-BCD5-30DBE009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4DC90D-230E-422B-8817-A1B0A63D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5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42B9-0934-41FF-A8F8-603D9407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9962C0-5809-4ABD-BD1A-AC626069E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33DAC5-0589-4119-B953-9EB1CDD8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33D3D3-48EE-4898-B341-A94B42F5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DC983A-1126-4375-BFB2-73F7A685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D2E60F-F1BE-4E9B-9E7E-02E4AD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30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4ACC65-5A50-40D8-88EF-7A444905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8E4095-F30C-4B66-AC91-58C6744B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C5BCE-F258-4841-8041-EFEB86090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1994F-E0FA-4A15-9FE0-CBE721407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927A23-B87C-4657-A63D-DE8980F70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9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80.jpg"/><Relationship Id="rId18" Type="http://schemas.openxmlformats.org/officeDocument/2006/relationships/image" Target="../media/image185.JPG"/><Relationship Id="rId3" Type="http://schemas.openxmlformats.org/officeDocument/2006/relationships/image" Target="../media/image170.jpg"/><Relationship Id="rId7" Type="http://schemas.openxmlformats.org/officeDocument/2006/relationships/image" Target="../media/image174.jpg"/><Relationship Id="rId12" Type="http://schemas.openxmlformats.org/officeDocument/2006/relationships/image" Target="../media/image179.jpg"/><Relationship Id="rId17" Type="http://schemas.openxmlformats.org/officeDocument/2006/relationships/image" Target="../media/image184.JPG"/><Relationship Id="rId2" Type="http://schemas.openxmlformats.org/officeDocument/2006/relationships/image" Target="../media/image169.JPG"/><Relationship Id="rId16" Type="http://schemas.openxmlformats.org/officeDocument/2006/relationships/image" Target="../media/image1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g"/><Relationship Id="rId11" Type="http://schemas.openxmlformats.org/officeDocument/2006/relationships/image" Target="../media/image178.jpg"/><Relationship Id="rId5" Type="http://schemas.openxmlformats.org/officeDocument/2006/relationships/image" Target="../media/image172.jpg"/><Relationship Id="rId15" Type="http://schemas.openxmlformats.org/officeDocument/2006/relationships/image" Target="../media/image182.jpg"/><Relationship Id="rId10" Type="http://schemas.openxmlformats.org/officeDocument/2006/relationships/image" Target="../media/image177.jpg"/><Relationship Id="rId4" Type="http://schemas.openxmlformats.org/officeDocument/2006/relationships/image" Target="../media/image171.jpg"/><Relationship Id="rId9" Type="http://schemas.openxmlformats.org/officeDocument/2006/relationships/image" Target="../media/image176.jpg"/><Relationship Id="rId14" Type="http://schemas.openxmlformats.org/officeDocument/2006/relationships/image" Target="../media/image18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g"/><Relationship Id="rId13" Type="http://schemas.openxmlformats.org/officeDocument/2006/relationships/image" Target="../media/image197.jpg"/><Relationship Id="rId3" Type="http://schemas.openxmlformats.org/officeDocument/2006/relationships/image" Target="../media/image187.jpg"/><Relationship Id="rId7" Type="http://schemas.openxmlformats.org/officeDocument/2006/relationships/image" Target="../media/image191.jpg"/><Relationship Id="rId12" Type="http://schemas.openxmlformats.org/officeDocument/2006/relationships/image" Target="../media/image196.jpg"/><Relationship Id="rId17" Type="http://schemas.openxmlformats.org/officeDocument/2006/relationships/image" Target="../media/image201.jpg"/><Relationship Id="rId2" Type="http://schemas.openxmlformats.org/officeDocument/2006/relationships/image" Target="../media/image186.jpg"/><Relationship Id="rId16" Type="http://schemas.openxmlformats.org/officeDocument/2006/relationships/image" Target="../media/image2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g"/><Relationship Id="rId11" Type="http://schemas.openxmlformats.org/officeDocument/2006/relationships/image" Target="../media/image195.jpg"/><Relationship Id="rId5" Type="http://schemas.openxmlformats.org/officeDocument/2006/relationships/image" Target="../media/image189.jpg"/><Relationship Id="rId15" Type="http://schemas.openxmlformats.org/officeDocument/2006/relationships/image" Target="../media/image199.jpg"/><Relationship Id="rId10" Type="http://schemas.openxmlformats.org/officeDocument/2006/relationships/image" Target="../media/image194.jpg"/><Relationship Id="rId4" Type="http://schemas.openxmlformats.org/officeDocument/2006/relationships/image" Target="../media/image188.jpg"/><Relationship Id="rId9" Type="http://schemas.openxmlformats.org/officeDocument/2006/relationships/image" Target="../media/image193.jpg"/><Relationship Id="rId14" Type="http://schemas.openxmlformats.org/officeDocument/2006/relationships/image" Target="../media/image19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g"/><Relationship Id="rId13" Type="http://schemas.openxmlformats.org/officeDocument/2006/relationships/image" Target="../media/image213.JPG"/><Relationship Id="rId18" Type="http://schemas.openxmlformats.org/officeDocument/2006/relationships/image" Target="../media/image218.JPG"/><Relationship Id="rId3" Type="http://schemas.openxmlformats.org/officeDocument/2006/relationships/image" Target="../media/image203.jpg"/><Relationship Id="rId7" Type="http://schemas.openxmlformats.org/officeDocument/2006/relationships/image" Target="../media/image207.jpg"/><Relationship Id="rId12" Type="http://schemas.openxmlformats.org/officeDocument/2006/relationships/image" Target="../media/image212.JPG"/><Relationship Id="rId17" Type="http://schemas.openxmlformats.org/officeDocument/2006/relationships/image" Target="../media/image217.jpg"/><Relationship Id="rId2" Type="http://schemas.openxmlformats.org/officeDocument/2006/relationships/image" Target="../media/image202.jpg"/><Relationship Id="rId16" Type="http://schemas.openxmlformats.org/officeDocument/2006/relationships/image" Target="../media/image216.JPG"/><Relationship Id="rId20" Type="http://schemas.openxmlformats.org/officeDocument/2006/relationships/image" Target="../media/image2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g"/><Relationship Id="rId11" Type="http://schemas.openxmlformats.org/officeDocument/2006/relationships/image" Target="../media/image211.jpg"/><Relationship Id="rId5" Type="http://schemas.openxmlformats.org/officeDocument/2006/relationships/image" Target="../media/image205.jpg"/><Relationship Id="rId15" Type="http://schemas.openxmlformats.org/officeDocument/2006/relationships/image" Target="../media/image215.JPG"/><Relationship Id="rId10" Type="http://schemas.openxmlformats.org/officeDocument/2006/relationships/image" Target="../media/image210.jpg"/><Relationship Id="rId19" Type="http://schemas.openxmlformats.org/officeDocument/2006/relationships/image" Target="../media/image219.jpg"/><Relationship Id="rId4" Type="http://schemas.openxmlformats.org/officeDocument/2006/relationships/image" Target="../media/image204.jpg"/><Relationship Id="rId9" Type="http://schemas.openxmlformats.org/officeDocument/2006/relationships/image" Target="../media/image209.jpg"/><Relationship Id="rId14" Type="http://schemas.openxmlformats.org/officeDocument/2006/relationships/image" Target="../media/image2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jpg"/><Relationship Id="rId21" Type="http://schemas.openxmlformats.org/officeDocument/2006/relationships/image" Target="../media/image22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image" Target="../media/image3.JPG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24" Type="http://schemas.openxmlformats.org/officeDocument/2006/relationships/image" Target="../media/image25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3" Type="http://schemas.openxmlformats.org/officeDocument/2006/relationships/image" Target="../media/image27.JPG"/><Relationship Id="rId21" Type="http://schemas.openxmlformats.org/officeDocument/2006/relationships/image" Target="../media/image45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image" Target="../media/image26.JPG"/><Relationship Id="rId16" Type="http://schemas.openxmlformats.org/officeDocument/2006/relationships/image" Target="../media/image40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24" Type="http://schemas.openxmlformats.org/officeDocument/2006/relationships/image" Target="../media/image48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23" Type="http://schemas.openxmlformats.org/officeDocument/2006/relationships/image" Target="../media/image47.JPG"/><Relationship Id="rId10" Type="http://schemas.openxmlformats.org/officeDocument/2006/relationships/image" Target="../media/image34.jpg"/><Relationship Id="rId19" Type="http://schemas.openxmlformats.org/officeDocument/2006/relationships/image" Target="../media/image43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Relationship Id="rId22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18" Type="http://schemas.openxmlformats.org/officeDocument/2006/relationships/image" Target="../media/image6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17" Type="http://schemas.openxmlformats.org/officeDocument/2006/relationships/image" Target="../media/image64.JPG"/><Relationship Id="rId2" Type="http://schemas.openxmlformats.org/officeDocument/2006/relationships/image" Target="../media/image49.JPG"/><Relationship Id="rId16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5" Type="http://schemas.openxmlformats.org/officeDocument/2006/relationships/image" Target="../media/image62.JPG"/><Relationship Id="rId10" Type="http://schemas.openxmlformats.org/officeDocument/2006/relationships/image" Target="../media/image57.jpg"/><Relationship Id="rId19" Type="http://schemas.openxmlformats.org/officeDocument/2006/relationships/image" Target="../media/image66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Relationship Id="rId14" Type="http://schemas.openxmlformats.org/officeDocument/2006/relationships/image" Target="../media/image6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Relationship Id="rId14" Type="http://schemas.openxmlformats.org/officeDocument/2006/relationships/image" Target="../media/image7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91.JPG"/><Relationship Id="rId18" Type="http://schemas.openxmlformats.org/officeDocument/2006/relationships/image" Target="../media/image96.JPG"/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12" Type="http://schemas.openxmlformats.org/officeDocument/2006/relationships/image" Target="../media/image90.JPG"/><Relationship Id="rId17" Type="http://schemas.openxmlformats.org/officeDocument/2006/relationships/image" Target="../media/image95.jpg"/><Relationship Id="rId2" Type="http://schemas.openxmlformats.org/officeDocument/2006/relationships/image" Target="../media/image80.JPG"/><Relationship Id="rId16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11" Type="http://schemas.openxmlformats.org/officeDocument/2006/relationships/image" Target="../media/image89.JPG"/><Relationship Id="rId5" Type="http://schemas.openxmlformats.org/officeDocument/2006/relationships/image" Target="../media/image83.jpg"/><Relationship Id="rId15" Type="http://schemas.openxmlformats.org/officeDocument/2006/relationships/image" Target="../media/image93.jpg"/><Relationship Id="rId10" Type="http://schemas.openxmlformats.org/officeDocument/2006/relationships/image" Target="../media/image88.JPG"/><Relationship Id="rId4" Type="http://schemas.openxmlformats.org/officeDocument/2006/relationships/image" Target="../media/image82.jpg"/><Relationship Id="rId9" Type="http://schemas.openxmlformats.org/officeDocument/2006/relationships/image" Target="../media/image87.JPG"/><Relationship Id="rId14" Type="http://schemas.openxmlformats.org/officeDocument/2006/relationships/image" Target="../media/image9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13" Type="http://schemas.openxmlformats.org/officeDocument/2006/relationships/image" Target="../media/image108.jpg"/><Relationship Id="rId18" Type="http://schemas.openxmlformats.org/officeDocument/2006/relationships/image" Target="../media/image113.JPG"/><Relationship Id="rId3" Type="http://schemas.openxmlformats.org/officeDocument/2006/relationships/image" Target="../media/image98.jpg"/><Relationship Id="rId21" Type="http://schemas.openxmlformats.org/officeDocument/2006/relationships/image" Target="../media/image116.jpg"/><Relationship Id="rId7" Type="http://schemas.openxmlformats.org/officeDocument/2006/relationships/image" Target="../media/image102.jpg"/><Relationship Id="rId12" Type="http://schemas.openxmlformats.org/officeDocument/2006/relationships/image" Target="../media/image107.jpg"/><Relationship Id="rId17" Type="http://schemas.openxmlformats.org/officeDocument/2006/relationships/image" Target="../media/image112.JPG"/><Relationship Id="rId2" Type="http://schemas.openxmlformats.org/officeDocument/2006/relationships/image" Target="../media/image97.jpg"/><Relationship Id="rId16" Type="http://schemas.openxmlformats.org/officeDocument/2006/relationships/image" Target="../media/image111.JPG"/><Relationship Id="rId20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11" Type="http://schemas.openxmlformats.org/officeDocument/2006/relationships/image" Target="../media/image106.jpg"/><Relationship Id="rId5" Type="http://schemas.openxmlformats.org/officeDocument/2006/relationships/image" Target="../media/image100.jpg"/><Relationship Id="rId15" Type="http://schemas.openxmlformats.org/officeDocument/2006/relationships/image" Target="../media/image110.JPG"/><Relationship Id="rId23" Type="http://schemas.openxmlformats.org/officeDocument/2006/relationships/image" Target="../media/image118.jpg"/><Relationship Id="rId10" Type="http://schemas.openxmlformats.org/officeDocument/2006/relationships/image" Target="../media/image105.jpg"/><Relationship Id="rId19" Type="http://schemas.openxmlformats.org/officeDocument/2006/relationships/image" Target="../media/image114.JPG"/><Relationship Id="rId4" Type="http://schemas.openxmlformats.org/officeDocument/2006/relationships/image" Target="../media/image99.jpg"/><Relationship Id="rId9" Type="http://schemas.openxmlformats.org/officeDocument/2006/relationships/image" Target="../media/image104.jpg"/><Relationship Id="rId14" Type="http://schemas.openxmlformats.org/officeDocument/2006/relationships/image" Target="../media/image109.jpg"/><Relationship Id="rId22" Type="http://schemas.openxmlformats.org/officeDocument/2006/relationships/image" Target="../media/image1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130.jpg"/><Relationship Id="rId18" Type="http://schemas.openxmlformats.org/officeDocument/2006/relationships/image" Target="../media/image135.JPG"/><Relationship Id="rId26" Type="http://schemas.openxmlformats.org/officeDocument/2006/relationships/image" Target="../media/image143.jpg"/><Relationship Id="rId3" Type="http://schemas.openxmlformats.org/officeDocument/2006/relationships/image" Target="../media/image120.JPG"/><Relationship Id="rId21" Type="http://schemas.openxmlformats.org/officeDocument/2006/relationships/image" Target="../media/image138.jpg"/><Relationship Id="rId7" Type="http://schemas.openxmlformats.org/officeDocument/2006/relationships/image" Target="../media/image124.jpg"/><Relationship Id="rId12" Type="http://schemas.openxmlformats.org/officeDocument/2006/relationships/image" Target="../media/image129.jpg"/><Relationship Id="rId17" Type="http://schemas.openxmlformats.org/officeDocument/2006/relationships/image" Target="../media/image134.jpg"/><Relationship Id="rId25" Type="http://schemas.openxmlformats.org/officeDocument/2006/relationships/image" Target="../media/image142.JPG"/><Relationship Id="rId2" Type="http://schemas.openxmlformats.org/officeDocument/2006/relationships/image" Target="../media/image119.JPG"/><Relationship Id="rId16" Type="http://schemas.openxmlformats.org/officeDocument/2006/relationships/image" Target="../media/image133.jpg"/><Relationship Id="rId20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g"/><Relationship Id="rId11" Type="http://schemas.openxmlformats.org/officeDocument/2006/relationships/image" Target="../media/image128.jpg"/><Relationship Id="rId24" Type="http://schemas.openxmlformats.org/officeDocument/2006/relationships/image" Target="../media/image141.JPG"/><Relationship Id="rId5" Type="http://schemas.openxmlformats.org/officeDocument/2006/relationships/image" Target="../media/image122.jpg"/><Relationship Id="rId15" Type="http://schemas.openxmlformats.org/officeDocument/2006/relationships/image" Target="../media/image132.jpg"/><Relationship Id="rId23" Type="http://schemas.openxmlformats.org/officeDocument/2006/relationships/image" Target="../media/image140.JPG"/><Relationship Id="rId28" Type="http://schemas.openxmlformats.org/officeDocument/2006/relationships/image" Target="../media/image145.jpg"/><Relationship Id="rId10" Type="http://schemas.openxmlformats.org/officeDocument/2006/relationships/image" Target="../media/image127.jpg"/><Relationship Id="rId19" Type="http://schemas.openxmlformats.org/officeDocument/2006/relationships/image" Target="../media/image136.JPG"/><Relationship Id="rId4" Type="http://schemas.openxmlformats.org/officeDocument/2006/relationships/image" Target="../media/image121.JPG"/><Relationship Id="rId9" Type="http://schemas.openxmlformats.org/officeDocument/2006/relationships/image" Target="../media/image126.jpg"/><Relationship Id="rId14" Type="http://schemas.openxmlformats.org/officeDocument/2006/relationships/image" Target="../media/image131.jpg"/><Relationship Id="rId22" Type="http://schemas.openxmlformats.org/officeDocument/2006/relationships/image" Target="../media/image139.JPG"/><Relationship Id="rId27" Type="http://schemas.openxmlformats.org/officeDocument/2006/relationships/image" Target="../media/image14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13" Type="http://schemas.openxmlformats.org/officeDocument/2006/relationships/image" Target="../media/image157.jpg"/><Relationship Id="rId18" Type="http://schemas.openxmlformats.org/officeDocument/2006/relationships/image" Target="../media/image162.jpg"/><Relationship Id="rId3" Type="http://schemas.openxmlformats.org/officeDocument/2006/relationships/image" Target="../media/image147.png"/><Relationship Id="rId21" Type="http://schemas.openxmlformats.org/officeDocument/2006/relationships/image" Target="../media/image165.jpg"/><Relationship Id="rId7" Type="http://schemas.openxmlformats.org/officeDocument/2006/relationships/image" Target="../media/image151.JPG"/><Relationship Id="rId12" Type="http://schemas.openxmlformats.org/officeDocument/2006/relationships/image" Target="../media/image156.jpg"/><Relationship Id="rId17" Type="http://schemas.openxmlformats.org/officeDocument/2006/relationships/image" Target="../media/image161.jpg"/><Relationship Id="rId2" Type="http://schemas.openxmlformats.org/officeDocument/2006/relationships/image" Target="../media/image146.JPG"/><Relationship Id="rId16" Type="http://schemas.openxmlformats.org/officeDocument/2006/relationships/image" Target="../media/image160.jpg"/><Relationship Id="rId20" Type="http://schemas.openxmlformats.org/officeDocument/2006/relationships/image" Target="../media/image1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11" Type="http://schemas.openxmlformats.org/officeDocument/2006/relationships/image" Target="../media/image155.jpg"/><Relationship Id="rId24" Type="http://schemas.openxmlformats.org/officeDocument/2006/relationships/image" Target="../media/image168.jpg"/><Relationship Id="rId5" Type="http://schemas.openxmlformats.org/officeDocument/2006/relationships/image" Target="../media/image149.JPG"/><Relationship Id="rId15" Type="http://schemas.openxmlformats.org/officeDocument/2006/relationships/image" Target="../media/image159.jpg"/><Relationship Id="rId23" Type="http://schemas.openxmlformats.org/officeDocument/2006/relationships/image" Target="../media/image167.jpg"/><Relationship Id="rId10" Type="http://schemas.openxmlformats.org/officeDocument/2006/relationships/image" Target="../media/image154.jpg"/><Relationship Id="rId19" Type="http://schemas.openxmlformats.org/officeDocument/2006/relationships/image" Target="../media/image163.jpg"/><Relationship Id="rId4" Type="http://schemas.openxmlformats.org/officeDocument/2006/relationships/image" Target="../media/image148.JPG"/><Relationship Id="rId9" Type="http://schemas.openxmlformats.org/officeDocument/2006/relationships/image" Target="../media/image153.jpg"/><Relationship Id="rId14" Type="http://schemas.openxmlformats.org/officeDocument/2006/relationships/image" Target="../media/image158.jpg"/><Relationship Id="rId22" Type="http://schemas.openxmlformats.org/officeDocument/2006/relationships/image" Target="../media/image1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670C086-11D0-4A96-A050-8782B1DB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0" y="718453"/>
            <a:ext cx="6596804" cy="52861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3" name="Encre 92">
                <a:extLst>
                  <a:ext uri="{FF2B5EF4-FFF2-40B4-BE49-F238E27FC236}">
                    <a16:creationId xmlns:a16="http://schemas.microsoft.com/office/drawing/2014/main" id="{5EFDE7CB-A12D-4B45-85D0-7C6679EE8A9E}"/>
                  </a:ext>
                </a:extLst>
              </p14:cNvPr>
              <p14:cNvContentPartPr/>
              <p14:nvPr/>
            </p14:nvContentPartPr>
            <p14:xfrm>
              <a:off x="1744656" y="2145632"/>
              <a:ext cx="483120" cy="425880"/>
            </p14:xfrm>
          </p:contentPart>
        </mc:Choice>
        <mc:Fallback xmlns="">
          <p:pic>
            <p:nvPicPr>
              <p:cNvPr id="93" name="Encre 92">
                <a:extLst>
                  <a:ext uri="{FF2B5EF4-FFF2-40B4-BE49-F238E27FC236}">
                    <a16:creationId xmlns:a16="http://schemas.microsoft.com/office/drawing/2014/main" id="{5EFDE7CB-A12D-4B45-85D0-7C6679EE8A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5656" y="2136992"/>
                <a:ext cx="500760" cy="443520"/>
              </a:xfrm>
              <a:prstGeom prst="rect">
                <a:avLst/>
              </a:prstGeom>
            </p:spPr>
          </p:pic>
        </mc:Fallback>
      </mc:AlternateContent>
      <p:cxnSp>
        <p:nvCxnSpPr>
          <p:cNvPr id="98" name="Connecteur : en arc 97">
            <a:extLst>
              <a:ext uri="{FF2B5EF4-FFF2-40B4-BE49-F238E27FC236}">
                <a16:creationId xmlns:a16="http://schemas.microsoft.com/office/drawing/2014/main" id="{AE69E949-D38C-4184-A63A-879C427D4FF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34377" y="4104256"/>
            <a:ext cx="578498" cy="389638"/>
          </a:xfrm>
          <a:prstGeom prst="curvedConnector3">
            <a:avLst>
              <a:gd name="adj1" fmla="val 5483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 : en arc 104">
            <a:extLst>
              <a:ext uri="{FF2B5EF4-FFF2-40B4-BE49-F238E27FC236}">
                <a16:creationId xmlns:a16="http://schemas.microsoft.com/office/drawing/2014/main" id="{C1A57716-0778-495E-BAB3-9CF86746833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42197" y="4009825"/>
            <a:ext cx="186611" cy="8164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rc 106">
            <a:extLst>
              <a:ext uri="{FF2B5EF4-FFF2-40B4-BE49-F238E27FC236}">
                <a16:creationId xmlns:a16="http://schemas.microsoft.com/office/drawing/2014/main" id="{C5C37011-0717-4EAB-9884-A57D409B9B1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99906" y="3949176"/>
            <a:ext cx="163285" cy="121299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rc 108">
            <a:extLst>
              <a:ext uri="{FF2B5EF4-FFF2-40B4-BE49-F238E27FC236}">
                <a16:creationId xmlns:a16="http://schemas.microsoft.com/office/drawing/2014/main" id="{D9B50106-EF4F-43B9-AEEC-438132DD24F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0273" y="2976259"/>
            <a:ext cx="1782551" cy="121298"/>
          </a:xfrm>
          <a:prstGeom prst="curvedConnector3">
            <a:avLst>
              <a:gd name="adj1" fmla="val 6046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 : en arc 110">
            <a:extLst>
              <a:ext uri="{FF2B5EF4-FFF2-40B4-BE49-F238E27FC236}">
                <a16:creationId xmlns:a16="http://schemas.microsoft.com/office/drawing/2014/main" id="{C4FE74C0-225D-406E-90E3-DAA2F8D899E2}"/>
              </a:ext>
            </a:extLst>
          </p:cNvPr>
          <p:cNvCxnSpPr>
            <a:cxnSpLocks/>
          </p:cNvCxnSpPr>
          <p:nvPr/>
        </p:nvCxnSpPr>
        <p:spPr>
          <a:xfrm>
            <a:off x="1828807" y="2145632"/>
            <a:ext cx="261258" cy="88656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 : en arc 114">
            <a:extLst>
              <a:ext uri="{FF2B5EF4-FFF2-40B4-BE49-F238E27FC236}">
                <a16:creationId xmlns:a16="http://schemas.microsoft.com/office/drawing/2014/main" id="{23DF0580-3C72-4E85-A0FC-1E4FF35E2B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3152" y="3273075"/>
            <a:ext cx="2281724" cy="20415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 : en arc 116">
            <a:extLst>
              <a:ext uri="{FF2B5EF4-FFF2-40B4-BE49-F238E27FC236}">
                <a16:creationId xmlns:a16="http://schemas.microsoft.com/office/drawing/2014/main" id="{9630732F-C523-4E78-9667-9B2CFCF5D516}"/>
              </a:ext>
            </a:extLst>
          </p:cNvPr>
          <p:cNvCxnSpPr>
            <a:cxnSpLocks/>
          </p:cNvCxnSpPr>
          <p:nvPr/>
        </p:nvCxnSpPr>
        <p:spPr>
          <a:xfrm>
            <a:off x="2023626" y="4507841"/>
            <a:ext cx="381428" cy="96826"/>
          </a:xfrm>
          <a:prstGeom prst="curvedConnector3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D5F92303-40FC-48CC-B66C-74ACAA3198AD}"/>
              </a:ext>
            </a:extLst>
          </p:cNvPr>
          <p:cNvSpPr txBox="1"/>
          <p:nvPr/>
        </p:nvSpPr>
        <p:spPr>
          <a:xfrm>
            <a:off x="662481" y="727786"/>
            <a:ext cx="7351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rgbClr val="CC3399"/>
                </a:solidFill>
              </a:rPr>
              <a:t>Vancouver</a:t>
            </a:r>
          </a:p>
        </p:txBody>
      </p:sp>
      <p:cxnSp>
        <p:nvCxnSpPr>
          <p:cNvPr id="122" name="Connecteur : en arc 121">
            <a:extLst>
              <a:ext uri="{FF2B5EF4-FFF2-40B4-BE49-F238E27FC236}">
                <a16:creationId xmlns:a16="http://schemas.microsoft.com/office/drawing/2014/main" id="{DD6F5903-BC50-4039-8B3D-6BCE292865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94326" y="4516011"/>
            <a:ext cx="1033451" cy="797754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 : en arc 123">
            <a:extLst>
              <a:ext uri="{FF2B5EF4-FFF2-40B4-BE49-F238E27FC236}">
                <a16:creationId xmlns:a16="http://schemas.microsoft.com/office/drawing/2014/main" id="{D51100EE-2B38-496B-BDBD-6DFED50F5FA8}"/>
              </a:ext>
            </a:extLst>
          </p:cNvPr>
          <p:cNvCxnSpPr>
            <a:cxnSpLocks/>
          </p:cNvCxnSpPr>
          <p:nvPr/>
        </p:nvCxnSpPr>
        <p:spPr>
          <a:xfrm>
            <a:off x="1194325" y="5355363"/>
            <a:ext cx="550331" cy="4705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 : en arc 125">
            <a:extLst>
              <a:ext uri="{FF2B5EF4-FFF2-40B4-BE49-F238E27FC236}">
                <a16:creationId xmlns:a16="http://schemas.microsoft.com/office/drawing/2014/main" id="{04A77432-AAE2-4468-BC3E-36B139425217}"/>
              </a:ext>
            </a:extLst>
          </p:cNvPr>
          <p:cNvCxnSpPr>
            <a:cxnSpLocks/>
          </p:cNvCxnSpPr>
          <p:nvPr/>
        </p:nvCxnSpPr>
        <p:spPr>
          <a:xfrm>
            <a:off x="1642197" y="5458404"/>
            <a:ext cx="585578" cy="17980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 : en arc 127">
            <a:extLst>
              <a:ext uri="{FF2B5EF4-FFF2-40B4-BE49-F238E27FC236}">
                <a16:creationId xmlns:a16="http://schemas.microsoft.com/office/drawing/2014/main" id="{C78368E9-DEAA-4690-8C1A-91CDE7621D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67034" y="4976753"/>
            <a:ext cx="1017038" cy="95554"/>
          </a:xfrm>
          <a:prstGeom prst="curvedConnector3">
            <a:avLst>
              <a:gd name="adj1" fmla="val 4082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EE4D10BC-5716-4811-9EAE-F65924217532}"/>
              </a:ext>
            </a:extLst>
          </p:cNvPr>
          <p:cNvCxnSpPr>
            <a:cxnSpLocks/>
          </p:cNvCxnSpPr>
          <p:nvPr/>
        </p:nvCxnSpPr>
        <p:spPr>
          <a:xfrm>
            <a:off x="1152248" y="2330579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D727C68B-512D-43D1-970E-2DB72ED799E2}"/>
              </a:ext>
            </a:extLst>
          </p:cNvPr>
          <p:cNvCxnSpPr>
            <a:cxnSpLocks/>
          </p:cNvCxnSpPr>
          <p:nvPr/>
        </p:nvCxnSpPr>
        <p:spPr>
          <a:xfrm>
            <a:off x="1642193" y="2454988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32BF0789-1559-4273-9F25-0C39C681C1DB}"/>
              </a:ext>
            </a:extLst>
          </p:cNvPr>
          <p:cNvCxnSpPr>
            <a:cxnSpLocks/>
          </p:cNvCxnSpPr>
          <p:nvPr/>
        </p:nvCxnSpPr>
        <p:spPr>
          <a:xfrm>
            <a:off x="1866129" y="4165600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7F35DD8D-D86A-4241-8AAD-04B72B9E0499}"/>
              </a:ext>
            </a:extLst>
          </p:cNvPr>
          <p:cNvCxnSpPr>
            <a:cxnSpLocks/>
          </p:cNvCxnSpPr>
          <p:nvPr/>
        </p:nvCxnSpPr>
        <p:spPr>
          <a:xfrm>
            <a:off x="1630185" y="4507841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F01E2876-884A-478D-8D45-35325859C686}"/>
              </a:ext>
            </a:extLst>
          </p:cNvPr>
          <p:cNvCxnSpPr>
            <a:cxnSpLocks/>
          </p:cNvCxnSpPr>
          <p:nvPr/>
        </p:nvCxnSpPr>
        <p:spPr>
          <a:xfrm>
            <a:off x="1358044" y="4303344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EE8BC828-F80F-4FFC-9C26-717334E5C27C}"/>
              </a:ext>
            </a:extLst>
          </p:cNvPr>
          <p:cNvCxnSpPr>
            <a:cxnSpLocks/>
          </p:cNvCxnSpPr>
          <p:nvPr/>
        </p:nvCxnSpPr>
        <p:spPr>
          <a:xfrm>
            <a:off x="1071904" y="4142654"/>
            <a:ext cx="5096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CB3F7D73-6FC1-41FF-8007-3BF0E5DD0CBB}"/>
              </a:ext>
            </a:extLst>
          </p:cNvPr>
          <p:cNvCxnSpPr>
            <a:cxnSpLocks/>
          </p:cNvCxnSpPr>
          <p:nvPr/>
        </p:nvCxnSpPr>
        <p:spPr>
          <a:xfrm>
            <a:off x="2214340" y="4576924"/>
            <a:ext cx="342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B9580D0B-9745-41CF-80DF-4AF1C19ED87D}"/>
              </a:ext>
            </a:extLst>
          </p:cNvPr>
          <p:cNvCxnSpPr>
            <a:cxnSpLocks/>
          </p:cNvCxnSpPr>
          <p:nvPr/>
        </p:nvCxnSpPr>
        <p:spPr>
          <a:xfrm>
            <a:off x="949801" y="5239516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936DEA5F-FCD4-45CF-AA7E-8F7D34E0C41D}"/>
              </a:ext>
            </a:extLst>
          </p:cNvPr>
          <p:cNvCxnSpPr>
            <a:cxnSpLocks/>
          </p:cNvCxnSpPr>
          <p:nvPr/>
        </p:nvCxnSpPr>
        <p:spPr>
          <a:xfrm>
            <a:off x="1937596" y="5600888"/>
            <a:ext cx="535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CACAC828-04E9-410A-BC62-F915BB62D0D5}"/>
              </a:ext>
            </a:extLst>
          </p:cNvPr>
          <p:cNvCxnSpPr>
            <a:cxnSpLocks/>
          </p:cNvCxnSpPr>
          <p:nvPr/>
        </p:nvCxnSpPr>
        <p:spPr>
          <a:xfrm>
            <a:off x="1469490" y="5402420"/>
            <a:ext cx="359317" cy="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Sous-titre 2">
            <a:extLst>
              <a:ext uri="{FF2B5EF4-FFF2-40B4-BE49-F238E27FC236}">
                <a16:creationId xmlns:a16="http://schemas.microsoft.com/office/drawing/2014/main" id="{3D177E0C-3BBE-4433-B773-F153FB78FF6B}"/>
              </a:ext>
            </a:extLst>
          </p:cNvPr>
          <p:cNvSpPr txBox="1">
            <a:spLocks/>
          </p:cNvSpPr>
          <p:nvPr/>
        </p:nvSpPr>
        <p:spPr>
          <a:xfrm>
            <a:off x="6821737" y="718453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</a:rPr>
              <a:t>54 jours en Polynésie Française </a:t>
            </a:r>
          </a:p>
          <a:p>
            <a:r>
              <a:rPr lang="fr-FR" sz="1800" dirty="0">
                <a:solidFill>
                  <a:schemeClr val="bg1"/>
                </a:solidFill>
              </a:rPr>
              <a:t>du 3 septembre au 26 octobre 2020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3 archipels  </a:t>
            </a:r>
          </a:p>
          <a:p>
            <a:r>
              <a:rPr lang="fr-FR" sz="1800" dirty="0">
                <a:solidFill>
                  <a:schemeClr val="bg1"/>
                </a:solidFill>
              </a:rPr>
              <a:t>Archipel de la Société, des Tuamotu, des Australes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10 îles !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95B9B21-6B92-433C-B921-966D134CB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2" b="21834"/>
          <a:stretch/>
        </p:blipFill>
        <p:spPr>
          <a:xfrm>
            <a:off x="7387716" y="3544912"/>
            <a:ext cx="4010596" cy="24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80477C38-4289-4304-BB79-E981FC851D79}"/>
              </a:ext>
            </a:extLst>
          </p:cNvPr>
          <p:cNvSpPr txBox="1">
            <a:spLocks/>
          </p:cNvSpPr>
          <p:nvPr/>
        </p:nvSpPr>
        <p:spPr>
          <a:xfrm>
            <a:off x="2317956" y="1956123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err="1">
                <a:solidFill>
                  <a:schemeClr val="bg1"/>
                </a:solidFill>
              </a:rPr>
              <a:t>Tubuai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8D6C5D-029C-4795-B27C-B11424EB8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18" y="2206484"/>
            <a:ext cx="2698139" cy="2023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F3D151-7228-4E53-AE95-467868388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15596"/>
          <a:stretch/>
        </p:blipFill>
        <p:spPr>
          <a:xfrm>
            <a:off x="9948058" y="4544392"/>
            <a:ext cx="2223237" cy="23136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EE0479-27D4-4A1A-9C59-5A7BC949B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6363" r="-1"/>
          <a:stretch/>
        </p:blipFill>
        <p:spPr>
          <a:xfrm>
            <a:off x="9919204" y="0"/>
            <a:ext cx="2252091" cy="22314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D2B110-5E4D-4FC1-A4C0-CCCD8995E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62" y="4840993"/>
            <a:ext cx="2698139" cy="20236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CE1D8A-F7A4-47E7-B1F4-712C0595FA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3144" r="-1785" b="19342"/>
          <a:stretch/>
        </p:blipFill>
        <p:spPr>
          <a:xfrm>
            <a:off x="7877284" y="5863905"/>
            <a:ext cx="1707858" cy="9940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F39880-4308-4F33-B37E-A118733C8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42" y="2531161"/>
            <a:ext cx="2602833" cy="19521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27565E-0485-4328-BD76-E3AF5032B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" y="1876407"/>
            <a:ext cx="1422547" cy="10669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FE028F6-8019-4F15-9028-52519712D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0"/>
            <a:ext cx="2141989" cy="160649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CD31A0-603A-45E5-8F04-E84865403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38" y="6421"/>
            <a:ext cx="2141988" cy="16064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CF2F5F3-DE30-4C59-A172-AA5115B61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" y="3025423"/>
            <a:ext cx="1692985" cy="12697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53744E-F275-43E4-85D4-C2364BEA11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87" y="4840994"/>
            <a:ext cx="2698139" cy="202360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A47E82A-04FB-4DC9-9525-4BB66FDFC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4610800"/>
            <a:ext cx="1685400" cy="22472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7C00AA8-2358-4857-A22E-E6145ECD91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00" y="2554218"/>
            <a:ext cx="2223237" cy="166742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5F338B1-9343-4047-B715-446FE19AD84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/>
          <a:stretch/>
        </p:blipFill>
        <p:spPr>
          <a:xfrm>
            <a:off x="7877284" y="3530130"/>
            <a:ext cx="1685400" cy="197739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2A649D2-D968-4BF4-B8AF-241B1D0451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3" b="7365"/>
          <a:stretch/>
        </p:blipFill>
        <p:spPr>
          <a:xfrm>
            <a:off x="7619369" y="1433795"/>
            <a:ext cx="1977888" cy="184510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6EC54DF-288E-4325-9D44-3F0887C4DE8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9044" r="16616" b="17639"/>
          <a:stretch/>
        </p:blipFill>
        <p:spPr>
          <a:xfrm>
            <a:off x="7619370" y="-11760"/>
            <a:ext cx="1977887" cy="131707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2BEC007-4C28-4F20-B220-F752D1ED88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6" y="-1"/>
            <a:ext cx="2698137" cy="2023603"/>
          </a:xfrm>
          <a:prstGeom prst="rect">
            <a:avLst/>
          </a:prstGeom>
        </p:spPr>
      </p:pic>
      <p:sp>
        <p:nvSpPr>
          <p:cNvPr id="39" name="Sous-titre 2">
            <a:extLst>
              <a:ext uri="{FF2B5EF4-FFF2-40B4-BE49-F238E27FC236}">
                <a16:creationId xmlns:a16="http://schemas.microsoft.com/office/drawing/2014/main" id="{EB4CCA57-C7AF-47A6-8904-388C373F1A9A}"/>
              </a:ext>
            </a:extLst>
          </p:cNvPr>
          <p:cNvSpPr txBox="1">
            <a:spLocks/>
          </p:cNvSpPr>
          <p:nvPr/>
        </p:nvSpPr>
        <p:spPr>
          <a:xfrm>
            <a:off x="-35655" y="1581837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Excursion sur un motu</a:t>
            </a:r>
          </a:p>
        </p:txBody>
      </p:sp>
      <p:sp>
        <p:nvSpPr>
          <p:cNvPr id="40" name="Sous-titre 2">
            <a:extLst>
              <a:ext uri="{FF2B5EF4-FFF2-40B4-BE49-F238E27FC236}">
                <a16:creationId xmlns:a16="http://schemas.microsoft.com/office/drawing/2014/main" id="{06D6B5A3-A1C0-47FE-9F4E-781919C017CF}"/>
              </a:ext>
            </a:extLst>
          </p:cNvPr>
          <p:cNvSpPr txBox="1">
            <a:spLocks/>
          </p:cNvSpPr>
          <p:nvPr/>
        </p:nvSpPr>
        <p:spPr>
          <a:xfrm>
            <a:off x="2594743" y="1641926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Pêche aux bénitiers</a:t>
            </a:r>
          </a:p>
        </p:txBody>
      </p:sp>
      <p:sp>
        <p:nvSpPr>
          <p:cNvPr id="41" name="Sous-titre 2">
            <a:extLst>
              <a:ext uri="{FF2B5EF4-FFF2-40B4-BE49-F238E27FC236}">
                <a16:creationId xmlns:a16="http://schemas.microsoft.com/office/drawing/2014/main" id="{F74FBCE6-A0AB-4847-BDC9-597FC6E46FF4}"/>
              </a:ext>
            </a:extLst>
          </p:cNvPr>
          <p:cNvSpPr txBox="1">
            <a:spLocks/>
          </p:cNvSpPr>
          <p:nvPr/>
        </p:nvSpPr>
        <p:spPr>
          <a:xfrm>
            <a:off x="2044933" y="4615010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Randonnée au mont </a:t>
            </a:r>
            <a:r>
              <a:rPr lang="fr-FR" sz="1100" dirty="0" err="1">
                <a:solidFill>
                  <a:schemeClr val="bg1"/>
                </a:solidFill>
              </a:rPr>
              <a:t>Taitaa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C1ECA633-2E72-44B6-91A8-9553D4162199}"/>
              </a:ext>
            </a:extLst>
          </p:cNvPr>
          <p:cNvSpPr txBox="1">
            <a:spLocks/>
          </p:cNvSpPr>
          <p:nvPr/>
        </p:nvSpPr>
        <p:spPr>
          <a:xfrm>
            <a:off x="20705" y="437438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Beaucoup de pluie!</a:t>
            </a:r>
          </a:p>
        </p:txBody>
      </p:sp>
      <p:sp>
        <p:nvSpPr>
          <p:cNvPr id="43" name="Sous-titre 2">
            <a:extLst>
              <a:ext uri="{FF2B5EF4-FFF2-40B4-BE49-F238E27FC236}">
                <a16:creationId xmlns:a16="http://schemas.microsoft.com/office/drawing/2014/main" id="{9D2350C3-F03D-4376-94B2-B91151241ADD}"/>
              </a:ext>
            </a:extLst>
          </p:cNvPr>
          <p:cNvSpPr txBox="1">
            <a:spLocks/>
          </p:cNvSpPr>
          <p:nvPr/>
        </p:nvSpPr>
        <p:spPr>
          <a:xfrm>
            <a:off x="7788293" y="3288781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Bénitiers cuisinés </a:t>
            </a:r>
          </a:p>
        </p:txBody>
      </p:sp>
      <p:sp>
        <p:nvSpPr>
          <p:cNvPr id="44" name="Sous-titre 2">
            <a:extLst>
              <a:ext uri="{FF2B5EF4-FFF2-40B4-BE49-F238E27FC236}">
                <a16:creationId xmlns:a16="http://schemas.microsoft.com/office/drawing/2014/main" id="{BDD3644A-56D5-4346-B980-375CD2CBF802}"/>
              </a:ext>
            </a:extLst>
          </p:cNvPr>
          <p:cNvSpPr txBox="1">
            <a:spLocks/>
          </p:cNvSpPr>
          <p:nvPr/>
        </p:nvSpPr>
        <p:spPr>
          <a:xfrm>
            <a:off x="7793207" y="558297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Poisson cru au lait de coco</a:t>
            </a:r>
          </a:p>
        </p:txBody>
      </p:sp>
      <p:sp>
        <p:nvSpPr>
          <p:cNvPr id="45" name="Sous-titre 2">
            <a:extLst>
              <a:ext uri="{FF2B5EF4-FFF2-40B4-BE49-F238E27FC236}">
                <a16:creationId xmlns:a16="http://schemas.microsoft.com/office/drawing/2014/main" id="{51A56E0C-6353-4EC6-A36A-7F15352BAD0E}"/>
              </a:ext>
            </a:extLst>
          </p:cNvPr>
          <p:cNvSpPr txBox="1">
            <a:spLocks/>
          </p:cNvSpPr>
          <p:nvPr/>
        </p:nvSpPr>
        <p:spPr>
          <a:xfrm>
            <a:off x="9919204" y="4297439"/>
            <a:ext cx="1977299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Colliers de fleurs</a:t>
            </a:r>
          </a:p>
        </p:txBody>
      </p:sp>
    </p:spTree>
    <p:extLst>
      <p:ext uri="{BB962C8B-B14F-4D97-AF65-F5344CB8AC3E}">
        <p14:creationId xmlns:p14="http://schemas.microsoft.com/office/powerpoint/2010/main" val="121974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6913321C-502E-4E62-885F-3067CD0FF876}"/>
              </a:ext>
            </a:extLst>
          </p:cNvPr>
          <p:cNvSpPr txBox="1">
            <a:spLocks/>
          </p:cNvSpPr>
          <p:nvPr/>
        </p:nvSpPr>
        <p:spPr>
          <a:xfrm>
            <a:off x="2679779" y="4107871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Raivavae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9C6AAC-04DC-4453-8463-B54E9C759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45" y="3067447"/>
            <a:ext cx="2417985" cy="18134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88D392-7105-4A40-8357-D834183EF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81" y="5165232"/>
            <a:ext cx="2273016" cy="17047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EE300A-331E-4529-8893-64AB9D271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3" t="38829" r="14492" b="43251"/>
          <a:stretch/>
        </p:blipFill>
        <p:spPr>
          <a:xfrm>
            <a:off x="4809092" y="5847737"/>
            <a:ext cx="1387643" cy="9970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8AA7ED-6E94-4C1B-A1F0-3FCD115CBC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8" t="34828" r="38764" b="35377"/>
          <a:stretch/>
        </p:blipFill>
        <p:spPr>
          <a:xfrm>
            <a:off x="10436" y="3650084"/>
            <a:ext cx="1189268" cy="13144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9FC578-425B-4AC7-94DC-AA8475319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" y="5165232"/>
            <a:ext cx="2239462" cy="16795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4D24FC-2A76-4046-975F-A043AF728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83" y="-6721"/>
            <a:ext cx="2231330" cy="167349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CF6B10-E231-4722-B107-55E466600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" y="1840363"/>
            <a:ext cx="2231332" cy="16734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5AE02F4-EA55-415F-B78F-2A7350B139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46" y="1839075"/>
            <a:ext cx="2236850" cy="16927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30948F-208E-4C0C-A1F5-7D9BE0979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74" y="5056503"/>
            <a:ext cx="2417987" cy="181349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6455BF-77C7-4B24-84B7-ED3DDFCE1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722"/>
            <a:ext cx="2231331" cy="167349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08F7B1F-DC9F-424A-9D17-E0E3388D4F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62" y="13172"/>
            <a:ext cx="2835479" cy="212660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791CDBEC-2D0E-4439-B441-BCB09C4EF1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581" y="-6722"/>
            <a:ext cx="1601249" cy="2134998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74ABC842-EDCD-43AB-A4D4-8E12307F7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62" y="2227083"/>
            <a:ext cx="1576082" cy="2101442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14CCA4CF-42BC-43FF-8BA5-0A2B9DE203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49" y="2214499"/>
            <a:ext cx="2835480" cy="212661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FE34C594-6B26-4B35-A82E-FB5B9C0F04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00" y="5031338"/>
            <a:ext cx="2417987" cy="181349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84795F1A-3D2B-4DDD-832A-76341FCC1D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82" y="-6722"/>
            <a:ext cx="2835477" cy="2126608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C005CCFD-9471-493C-8F62-25492870E064}"/>
              </a:ext>
            </a:extLst>
          </p:cNvPr>
          <p:cNvSpPr txBox="1">
            <a:spLocks/>
          </p:cNvSpPr>
          <p:nvPr/>
        </p:nvSpPr>
        <p:spPr>
          <a:xfrm>
            <a:off x="1526746" y="355913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Tour de 20km de l’île en vélo</a:t>
            </a:r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2CF9A15E-2AE3-4E54-8B05-CC8CA0A5EBF2}"/>
              </a:ext>
            </a:extLst>
          </p:cNvPr>
          <p:cNvSpPr txBox="1">
            <a:spLocks/>
          </p:cNvSpPr>
          <p:nvPr/>
        </p:nvSpPr>
        <p:spPr>
          <a:xfrm>
            <a:off x="9501559" y="2139781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Run, puis rando au mont Hiro</a:t>
            </a: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9B2699AC-EA21-4301-ACFC-9C5EF6A3D25E}"/>
              </a:ext>
            </a:extLst>
          </p:cNvPr>
          <p:cNvSpPr txBox="1">
            <a:spLocks/>
          </p:cNvSpPr>
          <p:nvPr/>
        </p:nvSpPr>
        <p:spPr>
          <a:xfrm>
            <a:off x="1486007" y="4880937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Balade à pied, ça grimpe!</a:t>
            </a:r>
          </a:p>
        </p:txBody>
      </p:sp>
    </p:spTree>
    <p:extLst>
      <p:ext uri="{BB962C8B-B14F-4D97-AF65-F5344CB8AC3E}">
        <p14:creationId xmlns:p14="http://schemas.microsoft.com/office/powerpoint/2010/main" val="317357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42EB93F-16D4-4157-BC7C-5DA7A360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96" y="0"/>
            <a:ext cx="3082081" cy="23115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E185F6-7551-46A2-B2E9-9AD391F7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50" y="0"/>
            <a:ext cx="2173650" cy="16302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4E1782-C89B-42BF-85C7-9A59E9154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22" y="3735403"/>
            <a:ext cx="2014133" cy="1510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AAE7F4-1266-412A-9A74-E0E8ED50F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90" y="1"/>
            <a:ext cx="2041325" cy="15309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1088A2-FC31-47E2-9688-E709FAE18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921"/>
            <a:ext cx="1369150" cy="18255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97BB70-9770-407E-95D7-6DE5A64F0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1325" cy="153099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403C3F-6B05-4D4F-A58B-E8459F699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356"/>
            <a:ext cx="1972862" cy="147964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70F3FB-9787-456F-A90A-35F9BE255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76" y="1643921"/>
            <a:ext cx="2434045" cy="182553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587BC32-7C2E-4F97-8621-5AF9730E8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966" y="1823511"/>
            <a:ext cx="2173650" cy="163023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66CB354-D8FF-467D-A42B-CCB847619A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966" y="3652552"/>
            <a:ext cx="2173650" cy="163023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FF96799-083E-45FF-9AE7-208489A9B15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34574"/>
          <a:stretch/>
        </p:blipFill>
        <p:spPr>
          <a:xfrm>
            <a:off x="29891" y="5546261"/>
            <a:ext cx="2638129" cy="132238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30655CC-FFEB-443B-A003-B797156AE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46" y="2955080"/>
            <a:ext cx="3082082" cy="231156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60D5526-72E6-4A44-B556-D62842808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t="29092"/>
          <a:stretch/>
        </p:blipFill>
        <p:spPr>
          <a:xfrm>
            <a:off x="8045390" y="5538136"/>
            <a:ext cx="2059662" cy="130630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A5C6E64-1834-441B-B554-0B7A9C0480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 t="3180" r="24129" b="47920"/>
          <a:stretch/>
        </p:blipFill>
        <p:spPr>
          <a:xfrm>
            <a:off x="10230524" y="5546261"/>
            <a:ext cx="1961476" cy="129817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E32D145-7B4E-42D6-9913-E893BCE731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11" y="5546261"/>
            <a:ext cx="4980304" cy="128884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0B52488-A0BE-4825-BB4C-947CB0A0C6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05" y="0"/>
            <a:ext cx="2305905" cy="172942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660C07B-D5C8-4795-914E-0DB25D4632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87" y="3694194"/>
            <a:ext cx="2062601" cy="154695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E942CFE-605E-4339-9A08-7489517D06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07" y="1215"/>
            <a:ext cx="2329167" cy="1746875"/>
          </a:xfrm>
          <a:prstGeom prst="rect">
            <a:avLst/>
          </a:prstGeom>
        </p:spPr>
      </p:pic>
      <p:sp>
        <p:nvSpPr>
          <p:cNvPr id="39" name="Sous-titre 2">
            <a:extLst>
              <a:ext uri="{FF2B5EF4-FFF2-40B4-BE49-F238E27FC236}">
                <a16:creationId xmlns:a16="http://schemas.microsoft.com/office/drawing/2014/main" id="{C1585AC4-B05C-46F3-A48B-1C5F535983DE}"/>
              </a:ext>
            </a:extLst>
          </p:cNvPr>
          <p:cNvSpPr txBox="1">
            <a:spLocks/>
          </p:cNvSpPr>
          <p:nvPr/>
        </p:nvSpPr>
        <p:spPr>
          <a:xfrm>
            <a:off x="4583778" y="1787167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Joyeux anniversaire Auriane!</a:t>
            </a:r>
          </a:p>
        </p:txBody>
      </p:sp>
      <p:sp>
        <p:nvSpPr>
          <p:cNvPr id="40" name="Sous-titre 2">
            <a:extLst>
              <a:ext uri="{FF2B5EF4-FFF2-40B4-BE49-F238E27FC236}">
                <a16:creationId xmlns:a16="http://schemas.microsoft.com/office/drawing/2014/main" id="{0E9C57BA-7D08-4982-AD24-7E90DC51A96D}"/>
              </a:ext>
            </a:extLst>
          </p:cNvPr>
          <p:cNvSpPr txBox="1">
            <a:spLocks/>
          </p:cNvSpPr>
          <p:nvPr/>
        </p:nvSpPr>
        <p:spPr>
          <a:xfrm>
            <a:off x="5757617" y="2410205"/>
            <a:ext cx="1689329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Raivavae – le motu</a:t>
            </a:r>
          </a:p>
        </p:txBody>
      </p:sp>
      <p:sp>
        <p:nvSpPr>
          <p:cNvPr id="41" name="Sous-titre 2">
            <a:extLst>
              <a:ext uri="{FF2B5EF4-FFF2-40B4-BE49-F238E27FC236}">
                <a16:creationId xmlns:a16="http://schemas.microsoft.com/office/drawing/2014/main" id="{6312BCD3-58DD-49D6-8E8B-5A84EDB03AD5}"/>
              </a:ext>
            </a:extLst>
          </p:cNvPr>
          <p:cNvSpPr txBox="1">
            <a:spLocks/>
          </p:cNvSpPr>
          <p:nvPr/>
        </p:nvSpPr>
        <p:spPr>
          <a:xfrm>
            <a:off x="1749253" y="3448012"/>
            <a:ext cx="2834525" cy="331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Le motu piscine - « la plus belle eau du monde »</a:t>
            </a:r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EDB2324A-6B7A-4D89-B4B8-02BC21B6C83E}"/>
              </a:ext>
            </a:extLst>
          </p:cNvPr>
          <p:cNvSpPr txBox="1">
            <a:spLocks/>
          </p:cNvSpPr>
          <p:nvPr/>
        </p:nvSpPr>
        <p:spPr>
          <a:xfrm>
            <a:off x="8045390" y="2338940"/>
            <a:ext cx="27051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Le paradis, seuls au monde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0338BF0-371F-4CC0-9633-2B9690D54DF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42704" r="41030" b="1"/>
          <a:stretch/>
        </p:blipFill>
        <p:spPr>
          <a:xfrm>
            <a:off x="4521587" y="2389981"/>
            <a:ext cx="1086513" cy="9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14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5468235" y="2280203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Huahine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FA332D9E-0C7F-408A-A05E-1027A2FF42E7}"/>
              </a:ext>
            </a:extLst>
          </p:cNvPr>
          <p:cNvSpPr txBox="1">
            <a:spLocks/>
          </p:cNvSpPr>
          <p:nvPr/>
        </p:nvSpPr>
        <p:spPr>
          <a:xfrm>
            <a:off x="4986191" y="4684138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Anguilles aux yeux bleus de </a:t>
            </a:r>
            <a:r>
              <a:rPr lang="fr-FR" sz="1100" dirty="0" err="1">
                <a:solidFill>
                  <a:schemeClr val="bg1"/>
                </a:solidFill>
              </a:rPr>
              <a:t>Faie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85EF8D-C47C-4F64-A00F-CA51A8BA5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84" y="2118095"/>
            <a:ext cx="1595805" cy="9475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2C92AC-79D8-45C9-A922-478553A0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316" y="3658146"/>
            <a:ext cx="1891684" cy="1418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64857B-F2F1-4495-8AAB-B04E2F11D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7253" r="6591"/>
          <a:stretch/>
        </p:blipFill>
        <p:spPr>
          <a:xfrm>
            <a:off x="8525431" y="3700226"/>
            <a:ext cx="1683279" cy="13773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B382DD-AFF9-4908-AE99-2C14FD01C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81" y="2029551"/>
            <a:ext cx="2088652" cy="156649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414A76-F95B-4080-91A8-4D3A70A7D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" y="3305352"/>
            <a:ext cx="2362076" cy="177155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2D17ED-761C-47B2-AC8B-3EF385F8E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84" y="2156608"/>
            <a:ext cx="1891684" cy="141876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31926D1-27BF-446A-9A7E-218D884EB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83"/>
            <a:ext cx="2107615" cy="158071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5583868-3F9D-4DA7-B001-B2FDBFC7A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59" y="3288636"/>
            <a:ext cx="2362076" cy="177155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CACC741-CADE-422E-A6A1-805D35DDB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066" y="5272883"/>
            <a:ext cx="2113489" cy="15851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C8872AB-5439-48E2-B035-8969580792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283" y="-12095"/>
            <a:ext cx="2543727" cy="190779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98934E5-4515-4B17-89F1-A65E7D4333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12967" r="24588" b="25749"/>
          <a:stretch/>
        </p:blipFill>
        <p:spPr>
          <a:xfrm>
            <a:off x="7103771" y="3730127"/>
            <a:ext cx="1304152" cy="132741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B3314AB-1F74-4999-89C2-DEA7C90D8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75" y="5280660"/>
            <a:ext cx="2088652" cy="156648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9D54E6F-03B3-4C64-9F6F-19421C0E47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" y="2154780"/>
            <a:ext cx="1120049" cy="84003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42E939E-616F-487A-A4E0-940B2E54D4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30" y="3280285"/>
            <a:ext cx="1799141" cy="134935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E99D8EF-7156-422F-86C7-80A7D24AF0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2467" r="11542" b="21412"/>
          <a:stretch/>
        </p:blipFill>
        <p:spPr>
          <a:xfrm>
            <a:off x="3826994" y="2029239"/>
            <a:ext cx="1434055" cy="110675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103F96E3-F446-47B3-BF65-3B8162A2A2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81" y="-206"/>
            <a:ext cx="1419758" cy="189301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1A49AB0-6C24-4AAC-9F45-7932FA613E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9" y="-12095"/>
            <a:ext cx="2524016" cy="189301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E722FC61-53B0-4016-BDD2-09D638FD96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94"/>
            <a:ext cx="2543726" cy="190779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19C9A86A-8221-4C38-908C-4571374C8C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9" y="-8028"/>
            <a:ext cx="2513167" cy="188487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3F7DDB2-6845-4485-88B0-0C0C66BE36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54" y="5282196"/>
            <a:ext cx="2088652" cy="156648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5C918A95-6CF0-437D-A3F8-DB7F217B74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56" y="5280660"/>
            <a:ext cx="2113489" cy="158511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010B32D8-AE73-4CCA-9A89-F098E01A881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9" t="11212" r="6745"/>
          <a:stretch/>
        </p:blipFill>
        <p:spPr>
          <a:xfrm>
            <a:off x="2173605" y="5396947"/>
            <a:ext cx="1372765" cy="1450202"/>
          </a:xfrm>
          <a:prstGeom prst="rect">
            <a:avLst/>
          </a:prstGeom>
        </p:spPr>
      </p:pic>
      <p:sp>
        <p:nvSpPr>
          <p:cNvPr id="65" name="Sous-titre 2">
            <a:extLst>
              <a:ext uri="{FF2B5EF4-FFF2-40B4-BE49-F238E27FC236}">
                <a16:creationId xmlns:a16="http://schemas.microsoft.com/office/drawing/2014/main" id="{DDD1C56E-3156-498F-816A-82FDAD23C38D}"/>
              </a:ext>
            </a:extLst>
          </p:cNvPr>
          <p:cNvSpPr txBox="1">
            <a:spLocks/>
          </p:cNvSpPr>
          <p:nvPr/>
        </p:nvSpPr>
        <p:spPr>
          <a:xfrm>
            <a:off x="9994" y="1881912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Snorkeling sur la côte ouest</a:t>
            </a:r>
          </a:p>
        </p:txBody>
      </p:sp>
      <p:sp>
        <p:nvSpPr>
          <p:cNvPr id="66" name="Sous-titre 2">
            <a:extLst>
              <a:ext uri="{FF2B5EF4-FFF2-40B4-BE49-F238E27FC236}">
                <a16:creationId xmlns:a16="http://schemas.microsoft.com/office/drawing/2014/main" id="{B046463C-5D92-4E9B-8E2F-0607A022E9C8}"/>
              </a:ext>
            </a:extLst>
          </p:cNvPr>
          <p:cNvSpPr txBox="1">
            <a:spLocks/>
          </p:cNvSpPr>
          <p:nvPr/>
        </p:nvSpPr>
        <p:spPr>
          <a:xfrm>
            <a:off x="50517" y="3067625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Baie de </a:t>
            </a:r>
            <a:r>
              <a:rPr lang="fr-FR" sz="1100" dirty="0" err="1">
                <a:solidFill>
                  <a:schemeClr val="bg1"/>
                </a:solidFill>
              </a:rPr>
              <a:t>Maroe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7" name="Sous-titre 2">
            <a:extLst>
              <a:ext uri="{FF2B5EF4-FFF2-40B4-BE49-F238E27FC236}">
                <a16:creationId xmlns:a16="http://schemas.microsoft.com/office/drawing/2014/main" id="{AFB99666-3C81-4776-BB0F-9262FC44B380}"/>
              </a:ext>
            </a:extLst>
          </p:cNvPr>
          <p:cNvSpPr txBox="1">
            <a:spLocks/>
          </p:cNvSpPr>
          <p:nvPr/>
        </p:nvSpPr>
        <p:spPr>
          <a:xfrm>
            <a:off x="5041847" y="5041472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Hana </a:t>
            </a:r>
            <a:r>
              <a:rPr lang="fr-FR" sz="1100" dirty="0" err="1">
                <a:solidFill>
                  <a:schemeClr val="bg1"/>
                </a:solidFill>
              </a:rPr>
              <a:t>iti</a:t>
            </a:r>
            <a:r>
              <a:rPr lang="fr-FR" sz="1100" dirty="0">
                <a:solidFill>
                  <a:schemeClr val="bg1"/>
                </a:solidFill>
              </a:rPr>
              <a:t>, la plage d’or</a:t>
            </a:r>
          </a:p>
        </p:txBody>
      </p:sp>
      <p:sp>
        <p:nvSpPr>
          <p:cNvPr id="68" name="Sous-titre 2">
            <a:extLst>
              <a:ext uri="{FF2B5EF4-FFF2-40B4-BE49-F238E27FC236}">
                <a16:creationId xmlns:a16="http://schemas.microsoft.com/office/drawing/2014/main" id="{408A7ECC-F459-4E72-A64B-60677A33A504}"/>
              </a:ext>
            </a:extLst>
          </p:cNvPr>
          <p:cNvSpPr txBox="1">
            <a:spLocks/>
          </p:cNvSpPr>
          <p:nvPr/>
        </p:nvSpPr>
        <p:spPr>
          <a:xfrm>
            <a:off x="10100296" y="6596795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Plage du Sofitel</a:t>
            </a:r>
          </a:p>
        </p:txBody>
      </p:sp>
      <p:sp>
        <p:nvSpPr>
          <p:cNvPr id="69" name="Sous-titre 2">
            <a:extLst>
              <a:ext uri="{FF2B5EF4-FFF2-40B4-BE49-F238E27FC236}">
                <a16:creationId xmlns:a16="http://schemas.microsoft.com/office/drawing/2014/main" id="{02E29A34-D10C-4045-B729-A90041EC87FF}"/>
              </a:ext>
            </a:extLst>
          </p:cNvPr>
          <p:cNvSpPr txBox="1">
            <a:spLocks/>
          </p:cNvSpPr>
          <p:nvPr/>
        </p:nvSpPr>
        <p:spPr>
          <a:xfrm>
            <a:off x="-27587" y="5077539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Ville de Fare</a:t>
            </a:r>
          </a:p>
        </p:txBody>
      </p:sp>
      <p:sp>
        <p:nvSpPr>
          <p:cNvPr id="70" name="Sous-titre 2">
            <a:extLst>
              <a:ext uri="{FF2B5EF4-FFF2-40B4-BE49-F238E27FC236}">
                <a16:creationId xmlns:a16="http://schemas.microsoft.com/office/drawing/2014/main" id="{4E8AFE47-391C-49D6-B2A7-084A5920E4D6}"/>
              </a:ext>
            </a:extLst>
          </p:cNvPr>
          <p:cNvSpPr txBox="1">
            <a:spLocks/>
          </p:cNvSpPr>
          <p:nvPr/>
        </p:nvSpPr>
        <p:spPr>
          <a:xfrm>
            <a:off x="7899145" y="6578430"/>
            <a:ext cx="14486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La femme couchée</a:t>
            </a:r>
          </a:p>
        </p:txBody>
      </p:sp>
      <p:sp>
        <p:nvSpPr>
          <p:cNvPr id="71" name="Sous-titre 2">
            <a:extLst>
              <a:ext uri="{FF2B5EF4-FFF2-40B4-BE49-F238E27FC236}">
                <a16:creationId xmlns:a16="http://schemas.microsoft.com/office/drawing/2014/main" id="{CA18BFC6-49D1-4AE6-8272-1F7328583799}"/>
              </a:ext>
            </a:extLst>
          </p:cNvPr>
          <p:cNvSpPr txBox="1">
            <a:spLocks/>
          </p:cNvSpPr>
          <p:nvPr/>
        </p:nvSpPr>
        <p:spPr>
          <a:xfrm>
            <a:off x="2566546" y="3048272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Pièges à poissons</a:t>
            </a:r>
          </a:p>
        </p:txBody>
      </p:sp>
      <p:sp>
        <p:nvSpPr>
          <p:cNvPr id="72" name="Sous-titre 2">
            <a:extLst>
              <a:ext uri="{FF2B5EF4-FFF2-40B4-BE49-F238E27FC236}">
                <a16:creationId xmlns:a16="http://schemas.microsoft.com/office/drawing/2014/main" id="{553B6721-E927-4983-9A99-5249599A0AEC}"/>
              </a:ext>
            </a:extLst>
          </p:cNvPr>
          <p:cNvSpPr txBox="1">
            <a:spLocks/>
          </p:cNvSpPr>
          <p:nvPr/>
        </p:nvSpPr>
        <p:spPr>
          <a:xfrm>
            <a:off x="10607537" y="1873552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Randonnée au mont </a:t>
            </a:r>
            <a:r>
              <a:rPr lang="fr-FR" sz="1100" dirty="0" err="1">
                <a:solidFill>
                  <a:schemeClr val="bg1"/>
                </a:solidFill>
              </a:rPr>
              <a:t>Tapu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5" name="Sous-titre 2">
            <a:extLst>
              <a:ext uri="{FF2B5EF4-FFF2-40B4-BE49-F238E27FC236}">
                <a16:creationId xmlns:a16="http://schemas.microsoft.com/office/drawing/2014/main" id="{7A65F998-0271-4819-AB05-17D182850A9B}"/>
              </a:ext>
            </a:extLst>
          </p:cNvPr>
          <p:cNvSpPr txBox="1">
            <a:spLocks/>
          </p:cNvSpPr>
          <p:nvPr/>
        </p:nvSpPr>
        <p:spPr>
          <a:xfrm>
            <a:off x="2134845" y="5251010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Fou rire mémorable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DC4078-4436-42FE-8C38-EAD0B8C003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32447" r="21713" b="22147"/>
          <a:stretch/>
        </p:blipFill>
        <p:spPr>
          <a:xfrm>
            <a:off x="9287606" y="2348546"/>
            <a:ext cx="882804" cy="646271"/>
          </a:xfrm>
          <a:prstGeom prst="rect">
            <a:avLst/>
          </a:prstGeom>
        </p:spPr>
      </p:pic>
      <p:sp>
        <p:nvSpPr>
          <p:cNvPr id="61" name="Sous-titre 2">
            <a:extLst>
              <a:ext uri="{FF2B5EF4-FFF2-40B4-BE49-F238E27FC236}">
                <a16:creationId xmlns:a16="http://schemas.microsoft.com/office/drawing/2014/main" id="{1F97C72D-2549-4C3C-850A-DC250D027F82}"/>
              </a:ext>
            </a:extLst>
          </p:cNvPr>
          <p:cNvSpPr txBox="1">
            <a:spLocks/>
          </p:cNvSpPr>
          <p:nvPr/>
        </p:nvSpPr>
        <p:spPr>
          <a:xfrm>
            <a:off x="9385758" y="3057711"/>
            <a:ext cx="759296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« </a:t>
            </a:r>
            <a:r>
              <a:rPr lang="fr-FR" sz="1100" dirty="0" err="1">
                <a:solidFill>
                  <a:schemeClr val="bg1"/>
                </a:solidFill>
              </a:rPr>
              <a:t>Crabi</a:t>
            </a:r>
            <a:r>
              <a:rPr lang="fr-FR" sz="1100" dirty="0">
                <a:solidFill>
                  <a:schemeClr val="bg1"/>
                </a:solidFill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29321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FF142B50-40B8-456A-9E7B-481D555095A0}"/>
              </a:ext>
            </a:extLst>
          </p:cNvPr>
          <p:cNvSpPr txBox="1">
            <a:spLocks/>
          </p:cNvSpPr>
          <p:nvPr/>
        </p:nvSpPr>
        <p:spPr>
          <a:xfrm>
            <a:off x="4956271" y="2034799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Raiatea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43D9A5-CAF8-4E3E-B2E6-D34372AEF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83" y="5318452"/>
            <a:ext cx="2048471" cy="15363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A737EA-D2CB-4616-A866-9825D4C3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50" y="1742128"/>
            <a:ext cx="747214" cy="9962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9543E2-1BA0-406C-BFFE-2D5694DE7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47" y="2951714"/>
            <a:ext cx="2649243" cy="19869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6FE574-C380-44D8-A718-FCBEE6948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13" y="-13349"/>
            <a:ext cx="2218732" cy="16640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FB167F-F0E6-4BDE-9A43-84B88FF0C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95" y="0"/>
            <a:ext cx="1329614" cy="17728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57455B1-EA4F-43F1-BFAE-57D029828D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21423" r="16013" b="5533"/>
          <a:stretch/>
        </p:blipFill>
        <p:spPr>
          <a:xfrm>
            <a:off x="20313" y="2740564"/>
            <a:ext cx="997620" cy="14915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4343099-D282-4A17-8DAE-46561DD94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79" y="1470665"/>
            <a:ext cx="1849140" cy="138685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5B2FFDF-070F-4D63-98FB-B5E2A82B7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1" y="-6721"/>
            <a:ext cx="1775525" cy="236736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4A479DA-765B-4554-8FC9-F9C005B9C0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53" y="-6918"/>
            <a:ext cx="2218732" cy="166404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2A2B188-EDFD-41F5-A777-068D85FCD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87" y="-15467"/>
            <a:ext cx="2015412" cy="268721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81BF183-873D-47CC-B910-76550835A7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-12" r="22303" b="7490"/>
          <a:stretch/>
        </p:blipFill>
        <p:spPr>
          <a:xfrm>
            <a:off x="10872863" y="1874645"/>
            <a:ext cx="1316646" cy="130112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0F709D3-6478-43B1-B07E-00AB1CF48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34" y="1759867"/>
            <a:ext cx="1562868" cy="117215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23EA763-CF44-4E59-A3A6-BD87572B9E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32" y="5318451"/>
            <a:ext cx="2058273" cy="154370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8906A7E-E989-4B61-9137-724B8D4990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0021"/>
            <a:ext cx="1343972" cy="100797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E68FF90-BE30-4DA0-9E29-961DC948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9" y="5093291"/>
            <a:ext cx="2363755" cy="177281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8F27ABF-0AF9-4FF9-B48F-885E4FAF823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21502" r="16192" b="11659"/>
          <a:stretch/>
        </p:blipFill>
        <p:spPr>
          <a:xfrm>
            <a:off x="1177545" y="3338695"/>
            <a:ext cx="1614583" cy="113196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58EE67B-5164-4CDD-B051-E9FBC64A32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16" y="2972611"/>
            <a:ext cx="1206098" cy="90457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52EAE08-AD98-4E55-B743-99AD7F3B85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78" y="4855372"/>
            <a:ext cx="1498175" cy="199756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599E1361-C3B1-49C2-A207-105F490DD7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" y="4588402"/>
            <a:ext cx="1319725" cy="989793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6D0CFDA-4E6A-4DA3-A838-DF80D09909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02" y="3750336"/>
            <a:ext cx="1717598" cy="128819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A2FC6D2B-4D44-4C74-97D6-567AD927A1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58" y="3195"/>
            <a:ext cx="1868461" cy="140134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F37D6C-8519-4256-974A-552B622D3B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50" y="5311087"/>
            <a:ext cx="2058273" cy="15437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B54B79-71FC-42D3-99CA-F25E41F1FB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68" y="2817883"/>
            <a:ext cx="2821959" cy="2116469"/>
          </a:xfrm>
          <a:prstGeom prst="rect">
            <a:avLst/>
          </a:prstGeom>
        </p:spPr>
      </p:pic>
      <p:sp>
        <p:nvSpPr>
          <p:cNvPr id="60" name="Sous-titre 2">
            <a:extLst>
              <a:ext uri="{FF2B5EF4-FFF2-40B4-BE49-F238E27FC236}">
                <a16:creationId xmlns:a16="http://schemas.microsoft.com/office/drawing/2014/main" id="{73667AC7-E488-433B-AD94-3CB178DA7F2F}"/>
              </a:ext>
            </a:extLst>
          </p:cNvPr>
          <p:cNvSpPr txBox="1">
            <a:spLocks/>
          </p:cNvSpPr>
          <p:nvPr/>
        </p:nvSpPr>
        <p:spPr>
          <a:xfrm>
            <a:off x="2449979" y="4202139"/>
            <a:ext cx="2058272" cy="583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</a:rPr>
              <a:t>Excursion </a:t>
            </a:r>
          </a:p>
          <a:p>
            <a:r>
              <a:rPr lang="fr-FR" sz="1100" dirty="0">
                <a:solidFill>
                  <a:schemeClr val="bg1"/>
                </a:solidFill>
              </a:rPr>
              <a:t>autour de Tahaa</a:t>
            </a:r>
          </a:p>
        </p:txBody>
      </p:sp>
      <p:sp>
        <p:nvSpPr>
          <p:cNvPr id="61" name="Sous-titre 2">
            <a:extLst>
              <a:ext uri="{FF2B5EF4-FFF2-40B4-BE49-F238E27FC236}">
                <a16:creationId xmlns:a16="http://schemas.microsoft.com/office/drawing/2014/main" id="{C9E8AA9C-2651-48F1-A7A8-2DB3E91315BF}"/>
              </a:ext>
            </a:extLst>
          </p:cNvPr>
          <p:cNvSpPr txBox="1">
            <a:spLocks/>
          </p:cNvSpPr>
          <p:nvPr/>
        </p:nvSpPr>
        <p:spPr>
          <a:xfrm>
            <a:off x="-21691" y="2463976"/>
            <a:ext cx="2058272" cy="62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Ferme de vanille</a:t>
            </a:r>
          </a:p>
        </p:txBody>
      </p:sp>
      <p:sp>
        <p:nvSpPr>
          <p:cNvPr id="62" name="Sous-titre 2">
            <a:extLst>
              <a:ext uri="{FF2B5EF4-FFF2-40B4-BE49-F238E27FC236}">
                <a16:creationId xmlns:a16="http://schemas.microsoft.com/office/drawing/2014/main" id="{0F4293F6-4732-49E0-AB84-2FF78E76C476}"/>
              </a:ext>
            </a:extLst>
          </p:cNvPr>
          <p:cNvSpPr txBox="1">
            <a:spLocks/>
          </p:cNvSpPr>
          <p:nvPr/>
        </p:nvSpPr>
        <p:spPr>
          <a:xfrm>
            <a:off x="10536384" y="3486352"/>
            <a:ext cx="2058272" cy="62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Kayak sur la rivière </a:t>
            </a:r>
            <a:r>
              <a:rPr lang="fr-FR" sz="1100" dirty="0" err="1">
                <a:solidFill>
                  <a:schemeClr val="bg1"/>
                </a:solidFill>
              </a:rPr>
              <a:t>Fa’aroa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3" name="Sous-titre 2">
            <a:extLst>
              <a:ext uri="{FF2B5EF4-FFF2-40B4-BE49-F238E27FC236}">
                <a16:creationId xmlns:a16="http://schemas.microsoft.com/office/drawing/2014/main" id="{FEE8B188-7481-4376-B2AF-D4F75CEA9431}"/>
              </a:ext>
            </a:extLst>
          </p:cNvPr>
          <p:cNvSpPr txBox="1">
            <a:spLocks/>
          </p:cNvSpPr>
          <p:nvPr/>
        </p:nvSpPr>
        <p:spPr>
          <a:xfrm>
            <a:off x="6994134" y="2669823"/>
            <a:ext cx="2058272" cy="62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Randonnée des 3 cascades</a:t>
            </a:r>
          </a:p>
        </p:txBody>
      </p:sp>
      <p:sp>
        <p:nvSpPr>
          <p:cNvPr id="64" name="Sous-titre 2">
            <a:extLst>
              <a:ext uri="{FF2B5EF4-FFF2-40B4-BE49-F238E27FC236}">
                <a16:creationId xmlns:a16="http://schemas.microsoft.com/office/drawing/2014/main" id="{B055A9A5-95A1-45C8-82B6-82D04B3FEF44}"/>
              </a:ext>
            </a:extLst>
          </p:cNvPr>
          <p:cNvSpPr txBox="1">
            <a:spLocks/>
          </p:cNvSpPr>
          <p:nvPr/>
        </p:nvSpPr>
        <p:spPr>
          <a:xfrm>
            <a:off x="8084192" y="4934781"/>
            <a:ext cx="1774234" cy="62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Marae </a:t>
            </a:r>
            <a:r>
              <a:rPr lang="fr-FR" sz="1100" dirty="0" err="1">
                <a:solidFill>
                  <a:schemeClr val="bg1"/>
                </a:solidFill>
              </a:rPr>
              <a:t>Taputapuatea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5" name="Sous-titre 2">
            <a:extLst>
              <a:ext uri="{FF2B5EF4-FFF2-40B4-BE49-F238E27FC236}">
                <a16:creationId xmlns:a16="http://schemas.microsoft.com/office/drawing/2014/main" id="{B34FCF5D-C1BE-4CAE-B176-AC8DFD551D31}"/>
              </a:ext>
            </a:extLst>
          </p:cNvPr>
          <p:cNvSpPr txBox="1">
            <a:spLocks/>
          </p:cNvSpPr>
          <p:nvPr/>
        </p:nvSpPr>
        <p:spPr>
          <a:xfrm>
            <a:off x="5467350" y="4975574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Jardin de corail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4B2120-669D-45F5-BE32-DEE4ED09CCA9}"/>
              </a:ext>
            </a:extLst>
          </p:cNvPr>
          <p:cNvSpPr/>
          <p:nvPr/>
        </p:nvSpPr>
        <p:spPr>
          <a:xfrm>
            <a:off x="-57349" y="4339854"/>
            <a:ext cx="10326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Ferme perlière</a:t>
            </a:r>
            <a:endParaRPr lang="fr-FR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BFE0-27E7-4FFD-8078-68A7A709619B}"/>
              </a:ext>
            </a:extLst>
          </p:cNvPr>
          <p:cNvSpPr/>
          <p:nvPr/>
        </p:nvSpPr>
        <p:spPr>
          <a:xfrm>
            <a:off x="-35638" y="5610128"/>
            <a:ext cx="7232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Distillerie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4920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B8C15E33-864E-4B71-BD10-2E4B3118E48E}"/>
              </a:ext>
            </a:extLst>
          </p:cNvPr>
          <p:cNvSpPr txBox="1">
            <a:spLocks/>
          </p:cNvSpPr>
          <p:nvPr/>
        </p:nvSpPr>
        <p:spPr>
          <a:xfrm>
            <a:off x="3185317" y="2076457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Bora Bora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C6A7AD-8A48-4F16-937D-7FD2130D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" y="0"/>
            <a:ext cx="1856678" cy="13925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645113-24A1-474D-B4B1-2D16F9207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14966" r="24114" b="20034"/>
          <a:stretch/>
        </p:blipFill>
        <p:spPr>
          <a:xfrm>
            <a:off x="7195680" y="1779491"/>
            <a:ext cx="1742263" cy="16548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2E696E-EBC8-4749-A706-740EFD96B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r="17142"/>
          <a:stretch/>
        </p:blipFill>
        <p:spPr>
          <a:xfrm>
            <a:off x="3091943" y="3380494"/>
            <a:ext cx="1691590" cy="15330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17600E-23B8-4D7E-8A9B-B0984E6EA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169" y="3679784"/>
            <a:ext cx="1716831" cy="12876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081053-D708-4CFB-A107-60206DAFA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510"/>
            <a:ext cx="2351316" cy="17634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B0D6E5-7372-430B-B5E1-6DA1D9EA9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06" y="5098874"/>
            <a:ext cx="2351315" cy="17634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712957-98B3-4FD5-B891-1F818A8A0B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5" y="5105053"/>
            <a:ext cx="2351315" cy="17634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08A4307-23EC-4605-9B9A-7BA678267C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1" y="5105053"/>
            <a:ext cx="2351314" cy="17634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33EB42-7E67-4310-8B38-366C4506D4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71" y="-5711"/>
            <a:ext cx="2119601" cy="15897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BAE121-5353-4E49-8D28-100C21D68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33" y="3383758"/>
            <a:ext cx="2044106" cy="15330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B971379-BE36-4C13-B6B7-9B9EAE0798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6" r="-723" b="10740"/>
          <a:stretch/>
        </p:blipFill>
        <p:spPr>
          <a:xfrm>
            <a:off x="9057081" y="2448163"/>
            <a:ext cx="3164162" cy="112276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53634-CE45-400D-A11A-1431A6AE28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81" y="-5712"/>
            <a:ext cx="3131972" cy="234897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A2601C1-5B17-487B-A88F-B10F4AAFC0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" y="1870485"/>
            <a:ext cx="2975773" cy="223183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6A3A3FF-B05A-422E-B5D2-C47A004FA2B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7754" r="36463" b="20035"/>
          <a:stretch/>
        </p:blipFill>
        <p:spPr>
          <a:xfrm>
            <a:off x="7195680" y="0"/>
            <a:ext cx="1742263" cy="165027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A7BC38B-E3D2-49B3-B5EE-CF29F122C9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80" y="3588672"/>
            <a:ext cx="1738792" cy="133567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2CB863A-2B99-4047-9859-63310BC052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54" y="1716761"/>
            <a:ext cx="2045634" cy="153422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A1A7891-E006-4ABF-8B2B-D7966C032F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5163325"/>
            <a:ext cx="2259562" cy="169467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9D3AD4C-781B-45CF-A249-C7031E307C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76" y="0"/>
            <a:ext cx="1856679" cy="1392509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DD200C5C-35C0-4C35-8135-5A5524199CB0}"/>
              </a:ext>
            </a:extLst>
          </p:cNvPr>
          <p:cNvSpPr txBox="1">
            <a:spLocks/>
          </p:cNvSpPr>
          <p:nvPr/>
        </p:nvSpPr>
        <p:spPr>
          <a:xfrm>
            <a:off x="1243255" y="1424880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Arrivée paradisiaque</a:t>
            </a:r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2D6ACE7D-4F41-427E-9893-A9F788B6CD2E}"/>
              </a:ext>
            </a:extLst>
          </p:cNvPr>
          <p:cNvSpPr txBox="1">
            <a:spLocks/>
          </p:cNvSpPr>
          <p:nvPr/>
        </p:nvSpPr>
        <p:spPr>
          <a:xfrm>
            <a:off x="89463" y="4174921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Requin à pointe noire et raie pastenague</a:t>
            </a:r>
          </a:p>
        </p:txBody>
      </p:sp>
      <p:sp>
        <p:nvSpPr>
          <p:cNvPr id="43" name="Sous-titre 2">
            <a:extLst>
              <a:ext uri="{FF2B5EF4-FFF2-40B4-BE49-F238E27FC236}">
                <a16:creationId xmlns:a16="http://schemas.microsoft.com/office/drawing/2014/main" id="{C11678BB-13E0-4B2E-981E-EAF2FB583D53}"/>
              </a:ext>
            </a:extLst>
          </p:cNvPr>
          <p:cNvSpPr txBox="1">
            <a:spLocks/>
          </p:cNvSpPr>
          <p:nvPr/>
        </p:nvSpPr>
        <p:spPr>
          <a:xfrm>
            <a:off x="7195680" y="1753826"/>
            <a:ext cx="1239193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/>
              <a:t>Raie </a:t>
            </a:r>
            <a:r>
              <a:rPr lang="fr-FR" sz="1100" dirty="0" err="1"/>
              <a:t>manta</a:t>
            </a:r>
            <a:endParaRPr lang="fr-FR" sz="1100" dirty="0"/>
          </a:p>
        </p:txBody>
      </p:sp>
      <p:sp>
        <p:nvSpPr>
          <p:cNvPr id="44" name="Sous-titre 2">
            <a:extLst>
              <a:ext uri="{FF2B5EF4-FFF2-40B4-BE49-F238E27FC236}">
                <a16:creationId xmlns:a16="http://schemas.microsoft.com/office/drawing/2014/main" id="{F830B962-276F-4839-9FB8-55E2CC104216}"/>
              </a:ext>
            </a:extLst>
          </p:cNvPr>
          <p:cNvSpPr txBox="1">
            <a:spLocks/>
          </p:cNvSpPr>
          <p:nvPr/>
        </p:nvSpPr>
        <p:spPr>
          <a:xfrm>
            <a:off x="7195679" y="1393770"/>
            <a:ext cx="1239193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/>
              <a:t>Raies léopards</a:t>
            </a:r>
          </a:p>
        </p:txBody>
      </p:sp>
      <p:sp>
        <p:nvSpPr>
          <p:cNvPr id="45" name="Sous-titre 2">
            <a:extLst>
              <a:ext uri="{FF2B5EF4-FFF2-40B4-BE49-F238E27FC236}">
                <a16:creationId xmlns:a16="http://schemas.microsoft.com/office/drawing/2014/main" id="{F6C20D9F-616D-4A56-8C80-AFE2C4E2ECFD}"/>
              </a:ext>
            </a:extLst>
          </p:cNvPr>
          <p:cNvSpPr txBox="1">
            <a:spLocks/>
          </p:cNvSpPr>
          <p:nvPr/>
        </p:nvSpPr>
        <p:spPr>
          <a:xfrm>
            <a:off x="-19836" y="4821642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Plage de la pointe Matira</a:t>
            </a:r>
          </a:p>
        </p:txBody>
      </p:sp>
      <p:sp>
        <p:nvSpPr>
          <p:cNvPr id="46" name="Sous-titre 2">
            <a:extLst>
              <a:ext uri="{FF2B5EF4-FFF2-40B4-BE49-F238E27FC236}">
                <a16:creationId xmlns:a16="http://schemas.microsoft.com/office/drawing/2014/main" id="{7601A60C-C762-49AE-A08F-8406B5027443}"/>
              </a:ext>
            </a:extLst>
          </p:cNvPr>
          <p:cNvSpPr txBox="1">
            <a:spLocks/>
          </p:cNvSpPr>
          <p:nvPr/>
        </p:nvSpPr>
        <p:spPr>
          <a:xfrm>
            <a:off x="5205312" y="4907368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Eau bicolore!</a:t>
            </a:r>
          </a:p>
        </p:txBody>
      </p:sp>
      <p:sp>
        <p:nvSpPr>
          <p:cNvPr id="47" name="Sous-titre 2">
            <a:extLst>
              <a:ext uri="{FF2B5EF4-FFF2-40B4-BE49-F238E27FC236}">
                <a16:creationId xmlns:a16="http://schemas.microsoft.com/office/drawing/2014/main" id="{575D969A-FC34-4769-B649-AB83A2F8144F}"/>
              </a:ext>
            </a:extLst>
          </p:cNvPr>
          <p:cNvSpPr txBox="1">
            <a:spLocks/>
          </p:cNvSpPr>
          <p:nvPr/>
        </p:nvSpPr>
        <p:spPr>
          <a:xfrm>
            <a:off x="7138266" y="3533324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Bénitiers</a:t>
            </a:r>
          </a:p>
        </p:txBody>
      </p:sp>
      <p:sp>
        <p:nvSpPr>
          <p:cNvPr id="48" name="Sous-titre 2">
            <a:extLst>
              <a:ext uri="{FF2B5EF4-FFF2-40B4-BE49-F238E27FC236}">
                <a16:creationId xmlns:a16="http://schemas.microsoft.com/office/drawing/2014/main" id="{DFBDD28A-B72E-488B-B525-EB34595263CB}"/>
              </a:ext>
            </a:extLst>
          </p:cNvPr>
          <p:cNvSpPr txBox="1">
            <a:spLocks/>
          </p:cNvSpPr>
          <p:nvPr/>
        </p:nvSpPr>
        <p:spPr>
          <a:xfrm>
            <a:off x="8378437" y="4512550"/>
            <a:ext cx="2552765" cy="65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</a:rPr>
              <a:t>Beau run </a:t>
            </a:r>
          </a:p>
          <a:p>
            <a:r>
              <a:rPr lang="fr-FR" sz="1100" dirty="0">
                <a:solidFill>
                  <a:schemeClr val="bg1"/>
                </a:solidFill>
              </a:rPr>
              <a:t>avec panorama</a:t>
            </a:r>
          </a:p>
        </p:txBody>
      </p:sp>
    </p:spTree>
    <p:extLst>
      <p:ext uri="{BB962C8B-B14F-4D97-AF65-F5344CB8AC3E}">
        <p14:creationId xmlns:p14="http://schemas.microsoft.com/office/powerpoint/2010/main" val="49922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53D868E8-CBD3-4DA8-832F-7730C81205B8}"/>
              </a:ext>
            </a:extLst>
          </p:cNvPr>
          <p:cNvSpPr txBox="1">
            <a:spLocks/>
          </p:cNvSpPr>
          <p:nvPr/>
        </p:nvSpPr>
        <p:spPr>
          <a:xfrm>
            <a:off x="5829046" y="1844437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Tikehau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9D557D-2C50-43E6-B9D5-793A413CA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19" y="-10463"/>
            <a:ext cx="3035560" cy="22766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7F20E7-BF53-43B2-9E75-5C9D41FF8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48202" r="42909" b="21469"/>
          <a:stretch/>
        </p:blipFill>
        <p:spPr>
          <a:xfrm>
            <a:off x="10007679" y="2399932"/>
            <a:ext cx="2166808" cy="17746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93E9CD-B9AA-4318-AFF5-90C58484C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00" y="-10463"/>
            <a:ext cx="2192993" cy="16447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2AC7A28-6905-4DCD-B6C6-E0D91A979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" y="-10463"/>
            <a:ext cx="2996547" cy="22474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F38B06-9932-4C76-8C46-929FA2A4A3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t="33464" r="17156" b="1"/>
          <a:stretch/>
        </p:blipFill>
        <p:spPr>
          <a:xfrm>
            <a:off x="6762605" y="4856511"/>
            <a:ext cx="2547781" cy="19780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2BF567-1297-4DBF-8340-3D3A86BEA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" y="2408319"/>
            <a:ext cx="3035559" cy="227667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5A22F3-9E17-46A3-A35C-E1524529BC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4" t="7635" r="41124" b="40032"/>
          <a:stretch/>
        </p:blipFill>
        <p:spPr>
          <a:xfrm>
            <a:off x="7696615" y="0"/>
            <a:ext cx="1343463" cy="16447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8294FF-47E1-4D4D-B972-3156864B2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469" y="4847986"/>
            <a:ext cx="2680017" cy="201001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82417D8-B3F8-489E-BD91-C3ABE10E06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" y="4873289"/>
            <a:ext cx="2637453" cy="197809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CBA9DFA-05E7-424E-9F16-295E50403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27" y="2399931"/>
            <a:ext cx="3035559" cy="227666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5FEAB11-96D8-472D-BDC9-719D5224E8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01" y="2408320"/>
            <a:ext cx="2764309" cy="20732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1235CE2-5E12-47EB-A5A8-D265903DAC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06" y="5066523"/>
            <a:ext cx="2388635" cy="179147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28C5CA0-EC2C-45D9-9B75-83B26BED2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23" y="5954"/>
            <a:ext cx="2192994" cy="1644745"/>
          </a:xfrm>
          <a:prstGeom prst="rect">
            <a:avLst/>
          </a:prstGeom>
        </p:spPr>
      </p:pic>
      <p:sp>
        <p:nvSpPr>
          <p:cNvPr id="37" name="Sous-titre 2">
            <a:extLst>
              <a:ext uri="{FF2B5EF4-FFF2-40B4-BE49-F238E27FC236}">
                <a16:creationId xmlns:a16="http://schemas.microsoft.com/office/drawing/2014/main" id="{8D32A0B6-D5C0-411C-BE84-2D8FEBA2CB33}"/>
              </a:ext>
            </a:extLst>
          </p:cNvPr>
          <p:cNvSpPr txBox="1">
            <a:spLocks/>
          </p:cNvSpPr>
          <p:nvPr/>
        </p:nvSpPr>
        <p:spPr>
          <a:xfrm>
            <a:off x="3543235" y="1739598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Excursion à l’île aux oiseaux</a:t>
            </a:r>
          </a:p>
        </p:txBody>
      </p:sp>
      <p:sp>
        <p:nvSpPr>
          <p:cNvPr id="38" name="Sous-titre 2">
            <a:extLst>
              <a:ext uri="{FF2B5EF4-FFF2-40B4-BE49-F238E27FC236}">
                <a16:creationId xmlns:a16="http://schemas.microsoft.com/office/drawing/2014/main" id="{6619E3EE-4321-4566-97F9-3E276E2F6BB1}"/>
              </a:ext>
            </a:extLst>
          </p:cNvPr>
          <p:cNvSpPr txBox="1">
            <a:spLocks/>
          </p:cNvSpPr>
          <p:nvPr/>
        </p:nvSpPr>
        <p:spPr>
          <a:xfrm>
            <a:off x="3259918" y="4696785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Kayak sur eau transparente</a:t>
            </a:r>
          </a:p>
        </p:txBody>
      </p:sp>
      <p:sp>
        <p:nvSpPr>
          <p:cNvPr id="39" name="Sous-titre 2">
            <a:extLst>
              <a:ext uri="{FF2B5EF4-FFF2-40B4-BE49-F238E27FC236}">
                <a16:creationId xmlns:a16="http://schemas.microsoft.com/office/drawing/2014/main" id="{6E9A6DFA-8F82-42E7-893A-146BDB5E8A48}"/>
              </a:ext>
            </a:extLst>
          </p:cNvPr>
          <p:cNvSpPr txBox="1">
            <a:spLocks/>
          </p:cNvSpPr>
          <p:nvPr/>
        </p:nvSpPr>
        <p:spPr>
          <a:xfrm>
            <a:off x="10106857" y="4175714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Trajets en vélo</a:t>
            </a:r>
          </a:p>
        </p:txBody>
      </p:sp>
      <p:sp>
        <p:nvSpPr>
          <p:cNvPr id="40" name="Sous-titre 2">
            <a:extLst>
              <a:ext uri="{FF2B5EF4-FFF2-40B4-BE49-F238E27FC236}">
                <a16:creationId xmlns:a16="http://schemas.microsoft.com/office/drawing/2014/main" id="{343D5BC1-06F7-4C04-A721-7657A5B1613F}"/>
              </a:ext>
            </a:extLst>
          </p:cNvPr>
          <p:cNvSpPr txBox="1">
            <a:spLocks/>
          </p:cNvSpPr>
          <p:nvPr/>
        </p:nvSpPr>
        <p:spPr>
          <a:xfrm>
            <a:off x="6799820" y="4606538"/>
            <a:ext cx="2552765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Des copains!</a:t>
            </a:r>
          </a:p>
        </p:txBody>
      </p:sp>
      <p:sp>
        <p:nvSpPr>
          <p:cNvPr id="41" name="Sous-titre 2">
            <a:extLst>
              <a:ext uri="{FF2B5EF4-FFF2-40B4-BE49-F238E27FC236}">
                <a16:creationId xmlns:a16="http://schemas.microsoft.com/office/drawing/2014/main" id="{9E17AEAB-D367-4AC2-A0E9-949FA6DAB504}"/>
              </a:ext>
            </a:extLst>
          </p:cNvPr>
          <p:cNvSpPr txBox="1">
            <a:spLocks/>
          </p:cNvSpPr>
          <p:nvPr/>
        </p:nvSpPr>
        <p:spPr>
          <a:xfrm>
            <a:off x="10260308" y="4613084"/>
            <a:ext cx="1879764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Splendides couchers de soleil</a:t>
            </a:r>
          </a:p>
        </p:txBody>
      </p:sp>
    </p:spTree>
    <p:extLst>
      <p:ext uri="{BB962C8B-B14F-4D97-AF65-F5344CB8AC3E}">
        <p14:creationId xmlns:p14="http://schemas.microsoft.com/office/powerpoint/2010/main" val="320791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93485FBA-C438-4845-A024-865CCE24E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" y="5255659"/>
            <a:ext cx="2115213" cy="1586410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D8692B48-127E-4C03-8081-58B81878BA15}"/>
              </a:ext>
            </a:extLst>
          </p:cNvPr>
          <p:cNvSpPr txBox="1">
            <a:spLocks/>
          </p:cNvSpPr>
          <p:nvPr/>
        </p:nvSpPr>
        <p:spPr>
          <a:xfrm>
            <a:off x="2595313" y="3828888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Rangiroa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FB8A3D-7850-4567-B430-11F6E405E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" y="1928163"/>
            <a:ext cx="2002973" cy="15022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B3C539-61D9-4D0D-8675-B751F6758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61" y="1942782"/>
            <a:ext cx="2002974" cy="15022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7CA6D6-516A-49D0-89E9-CE9D173B1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48" y="-12440"/>
            <a:ext cx="1349439" cy="17992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96D360-A6CA-4E28-B2AE-417840C07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" y="0"/>
            <a:ext cx="2382416" cy="17868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3BA8ED-37D9-402E-ABAD-771BA7464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03" y="5010516"/>
            <a:ext cx="2442071" cy="18315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2CD0C6-C154-4573-B1CA-A8542FD1FB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98" y="1"/>
            <a:ext cx="2158101" cy="16185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CDB465-F45B-4F9B-851F-BD3DAE0A64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2839" r="20516" b="1"/>
          <a:stretch/>
        </p:blipFill>
        <p:spPr>
          <a:xfrm>
            <a:off x="5080113" y="5010339"/>
            <a:ext cx="1858289" cy="18476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41F5FB1-8AAA-4CAC-9B13-D8A0A0A3A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18669" r="12456" b="21217"/>
          <a:stretch/>
        </p:blipFill>
        <p:spPr>
          <a:xfrm>
            <a:off x="10034362" y="5539599"/>
            <a:ext cx="2157638" cy="131840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FF9D31E-4D73-4DFB-80A5-31131CD28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55" y="0"/>
            <a:ext cx="2771197" cy="207839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D6224E7-A325-4A02-AC1A-0E3A5CC366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00" y="3852335"/>
            <a:ext cx="2157638" cy="161822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0627BBB-F2D2-4DF4-B501-210DAA02E8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16123" r="6406" b="16354"/>
          <a:stretch/>
        </p:blipFill>
        <p:spPr>
          <a:xfrm>
            <a:off x="7143727" y="5010338"/>
            <a:ext cx="2775587" cy="184766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1EFAD53-6E9E-48FB-90DD-A80B9D2702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" y="3547257"/>
            <a:ext cx="2115213" cy="158641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3DAD256-CC5C-4833-A23C-C79D5DC3E7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67" y="-12440"/>
            <a:ext cx="2406171" cy="180462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CEE1C2D-6C86-4BB7-97C3-D833ED1D4A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55" b="17443"/>
          <a:stretch/>
        </p:blipFill>
        <p:spPr>
          <a:xfrm>
            <a:off x="10033899" y="1681818"/>
            <a:ext cx="2158101" cy="210286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EAB6AA6A-C29D-4D81-BDCC-1445F8DD21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67" y="2451958"/>
            <a:ext cx="2771197" cy="207839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FEA9C72-DF82-4F5A-B47D-A4CF8FB1DC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16" y="2456046"/>
            <a:ext cx="2771198" cy="2078398"/>
          </a:xfrm>
          <a:prstGeom prst="rect">
            <a:avLst/>
          </a:prstGeom>
        </p:spPr>
      </p:pic>
      <p:sp>
        <p:nvSpPr>
          <p:cNvPr id="51" name="Sous-titre 2">
            <a:extLst>
              <a:ext uri="{FF2B5EF4-FFF2-40B4-BE49-F238E27FC236}">
                <a16:creationId xmlns:a16="http://schemas.microsoft.com/office/drawing/2014/main" id="{EE0C00D3-07D4-48E6-81A9-C1A2ECCCB841}"/>
              </a:ext>
            </a:extLst>
          </p:cNvPr>
          <p:cNvSpPr txBox="1">
            <a:spLocks/>
          </p:cNvSpPr>
          <p:nvPr/>
        </p:nvSpPr>
        <p:spPr>
          <a:xfrm>
            <a:off x="7530859" y="2124256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Excursion à l’île aux récifs</a:t>
            </a:r>
          </a:p>
        </p:txBody>
      </p:sp>
      <p:sp>
        <p:nvSpPr>
          <p:cNvPr id="52" name="Sous-titre 2">
            <a:extLst>
              <a:ext uri="{FF2B5EF4-FFF2-40B4-BE49-F238E27FC236}">
                <a16:creationId xmlns:a16="http://schemas.microsoft.com/office/drawing/2014/main" id="{2AEE1CE3-E5EF-42B0-BC34-DADF70C89CA6}"/>
              </a:ext>
            </a:extLst>
          </p:cNvPr>
          <p:cNvSpPr txBox="1">
            <a:spLocks/>
          </p:cNvSpPr>
          <p:nvPr/>
        </p:nvSpPr>
        <p:spPr>
          <a:xfrm>
            <a:off x="4640226" y="4548418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Dauphins dans la passe de </a:t>
            </a:r>
            <a:r>
              <a:rPr lang="fr-FR" sz="1100" dirty="0" err="1">
                <a:solidFill>
                  <a:schemeClr val="bg1"/>
                </a:solidFill>
              </a:rPr>
              <a:t>Tiputa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3" name="Sous-titre 2">
            <a:extLst>
              <a:ext uri="{FF2B5EF4-FFF2-40B4-BE49-F238E27FC236}">
                <a16:creationId xmlns:a16="http://schemas.microsoft.com/office/drawing/2014/main" id="{35FD4009-CFC8-4B5D-9451-C95C425399A4}"/>
              </a:ext>
            </a:extLst>
          </p:cNvPr>
          <p:cNvSpPr txBox="1">
            <a:spLocks/>
          </p:cNvSpPr>
          <p:nvPr/>
        </p:nvSpPr>
        <p:spPr>
          <a:xfrm>
            <a:off x="11190158" y="6657512"/>
            <a:ext cx="1001842" cy="243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/>
              <a:t>Baliste </a:t>
            </a:r>
            <a:r>
              <a:rPr lang="fr-FR" sz="1100" dirty="0" err="1"/>
              <a:t>picasso</a:t>
            </a:r>
            <a:endParaRPr lang="fr-FR" sz="1100" dirty="0"/>
          </a:p>
        </p:txBody>
      </p:sp>
      <p:sp>
        <p:nvSpPr>
          <p:cNvPr id="54" name="Sous-titre 2">
            <a:extLst>
              <a:ext uri="{FF2B5EF4-FFF2-40B4-BE49-F238E27FC236}">
                <a16:creationId xmlns:a16="http://schemas.microsoft.com/office/drawing/2014/main" id="{608FD47D-9B7D-4F9E-9BDB-CA76DEC91187}"/>
              </a:ext>
            </a:extLst>
          </p:cNvPr>
          <p:cNvSpPr txBox="1">
            <a:spLocks/>
          </p:cNvSpPr>
          <p:nvPr/>
        </p:nvSpPr>
        <p:spPr>
          <a:xfrm>
            <a:off x="2461831" y="4678726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Pique-nique et pain coco</a:t>
            </a:r>
          </a:p>
        </p:txBody>
      </p:sp>
      <p:sp>
        <p:nvSpPr>
          <p:cNvPr id="55" name="Sous-titre 2">
            <a:extLst>
              <a:ext uri="{FF2B5EF4-FFF2-40B4-BE49-F238E27FC236}">
                <a16:creationId xmlns:a16="http://schemas.microsoft.com/office/drawing/2014/main" id="{5484B25C-60E3-4373-A0F8-6DF07B319EAD}"/>
              </a:ext>
            </a:extLst>
          </p:cNvPr>
          <p:cNvSpPr txBox="1">
            <a:spLocks/>
          </p:cNvSpPr>
          <p:nvPr/>
        </p:nvSpPr>
        <p:spPr>
          <a:xfrm>
            <a:off x="4228829" y="1817534"/>
            <a:ext cx="2321261" cy="331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Kayak et art plastique à l’hébergement</a:t>
            </a:r>
          </a:p>
        </p:txBody>
      </p:sp>
    </p:spTree>
    <p:extLst>
      <p:ext uri="{BB962C8B-B14F-4D97-AF65-F5344CB8AC3E}">
        <p14:creationId xmlns:p14="http://schemas.microsoft.com/office/powerpoint/2010/main" val="305933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79030746-1575-481F-AF7F-73E2A725A743}"/>
              </a:ext>
            </a:extLst>
          </p:cNvPr>
          <p:cNvSpPr txBox="1">
            <a:spLocks/>
          </p:cNvSpPr>
          <p:nvPr/>
        </p:nvSpPr>
        <p:spPr>
          <a:xfrm>
            <a:off x="6958418" y="957357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Moorea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379474-F3B4-4B80-94B8-2563F78F7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75" y="-1035"/>
            <a:ext cx="2189970" cy="16424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FEEF28-9F99-47E6-B906-621F21C93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18" y="-949"/>
            <a:ext cx="2162808" cy="16221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CF135E8-40B5-4D98-A016-079ABD872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" y="5759"/>
            <a:ext cx="2214467" cy="16608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921FD74-2C7F-4350-BF2E-A677C6B97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0138"/>
            <a:ext cx="2046994" cy="15352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BA0DCF7-F2F8-46B6-B09E-3C6E20137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51" y="5310138"/>
            <a:ext cx="2036327" cy="152724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518DE52-E980-4518-90C1-4447ED0AA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28" y="-11019"/>
            <a:ext cx="1797271" cy="134795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38F7247-8EC5-4CC2-AA9F-A7C1E0120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55" y="-3808"/>
            <a:ext cx="1751045" cy="131328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786E547-9BCA-4EB9-9F41-433DEE7BC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0" y="4774592"/>
            <a:ext cx="3278222" cy="209690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09F7CB6-1A5A-4503-A672-2778D777AD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54" y="5281476"/>
            <a:ext cx="2092227" cy="156917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566AD35-5339-43F1-A822-02C0A01DC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30" y="5121630"/>
            <a:ext cx="2336599" cy="175244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27385F7-A3E2-4871-B719-0D734B7855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03" y="1533765"/>
            <a:ext cx="2336598" cy="175244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6684E73-5859-4D75-BAA8-0AE5208E1A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8" y="3381938"/>
            <a:ext cx="1599904" cy="119992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76D52DF-7EA7-44E7-81F0-DCD979FF45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31" y="3332040"/>
            <a:ext cx="2327670" cy="174575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989027B-1B6C-403B-9F11-F93C1D8FF4D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20666" r="2118" b="1"/>
          <a:stretch/>
        </p:blipFill>
        <p:spPr>
          <a:xfrm>
            <a:off x="5576460" y="1926741"/>
            <a:ext cx="2375628" cy="154379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AD9B97A-FD55-4FFC-9438-AFD11CF631D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 r="-88"/>
          <a:stretch/>
        </p:blipFill>
        <p:spPr>
          <a:xfrm>
            <a:off x="6843410" y="194175"/>
            <a:ext cx="1652947" cy="58482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8C10A7D-ABB8-44E7-87C3-ECA1E7FAE1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1" y="2038441"/>
            <a:ext cx="1543658" cy="119992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36C166B5-4A51-404C-914E-65F2BF2511A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10533" r="8996" b="10003"/>
          <a:stretch/>
        </p:blipFill>
        <p:spPr>
          <a:xfrm>
            <a:off x="1598579" y="3702570"/>
            <a:ext cx="1965831" cy="130518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5B005B93-6367-430F-87E4-5EAF7ACAEAB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2172" r="18708" b="11152"/>
          <a:stretch/>
        </p:blipFill>
        <p:spPr>
          <a:xfrm>
            <a:off x="30546" y="3887471"/>
            <a:ext cx="1320490" cy="112028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9B57F00-283A-4B7B-B44E-BA39FBDB8F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" y="1911713"/>
            <a:ext cx="2155398" cy="1616548"/>
          </a:xfrm>
          <a:prstGeom prst="rect">
            <a:avLst/>
          </a:prstGeom>
        </p:spPr>
      </p:pic>
      <p:sp>
        <p:nvSpPr>
          <p:cNvPr id="23" name="Sous-titre 2">
            <a:extLst>
              <a:ext uri="{FF2B5EF4-FFF2-40B4-BE49-F238E27FC236}">
                <a16:creationId xmlns:a16="http://schemas.microsoft.com/office/drawing/2014/main" id="{498A99B3-2F60-41EC-B518-6B4ADA6910CD}"/>
              </a:ext>
            </a:extLst>
          </p:cNvPr>
          <p:cNvSpPr txBox="1">
            <a:spLocks/>
          </p:cNvSpPr>
          <p:nvPr/>
        </p:nvSpPr>
        <p:spPr>
          <a:xfrm>
            <a:off x="3906785" y="5031902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Spectacle au Tiki village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E79865C0-6AE5-4D70-BE58-6E6D61C7F479}"/>
              </a:ext>
            </a:extLst>
          </p:cNvPr>
          <p:cNvSpPr txBox="1">
            <a:spLocks/>
          </p:cNvSpPr>
          <p:nvPr/>
        </p:nvSpPr>
        <p:spPr>
          <a:xfrm>
            <a:off x="6387381" y="4531503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Randonnée des 3 cocotiers</a:t>
            </a: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8808426C-5BFF-40F7-8231-484F58E3190F}"/>
              </a:ext>
            </a:extLst>
          </p:cNvPr>
          <p:cNvSpPr txBox="1">
            <a:spLocks/>
          </p:cNvSpPr>
          <p:nvPr/>
        </p:nvSpPr>
        <p:spPr>
          <a:xfrm>
            <a:off x="-27992" y="5084878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Joyeux anniversaire Camille!</a:t>
            </a:r>
          </a:p>
        </p:txBody>
      </p:sp>
      <p:sp>
        <p:nvSpPr>
          <p:cNvPr id="27" name="Sous-titre 2">
            <a:extLst>
              <a:ext uri="{FF2B5EF4-FFF2-40B4-BE49-F238E27FC236}">
                <a16:creationId xmlns:a16="http://schemas.microsoft.com/office/drawing/2014/main" id="{DC842A83-7DD9-44A9-98D0-734B4EBDA418}"/>
              </a:ext>
            </a:extLst>
          </p:cNvPr>
          <p:cNvSpPr txBox="1">
            <a:spLocks/>
          </p:cNvSpPr>
          <p:nvPr/>
        </p:nvSpPr>
        <p:spPr>
          <a:xfrm>
            <a:off x="8543617" y="1294839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La montagne magique</a:t>
            </a:r>
          </a:p>
        </p:txBody>
      </p:sp>
      <p:sp>
        <p:nvSpPr>
          <p:cNvPr id="28" name="Sous-titre 2">
            <a:extLst>
              <a:ext uri="{FF2B5EF4-FFF2-40B4-BE49-F238E27FC236}">
                <a16:creationId xmlns:a16="http://schemas.microsoft.com/office/drawing/2014/main" id="{0B550E81-0370-4E72-985B-AE1489745E78}"/>
              </a:ext>
            </a:extLst>
          </p:cNvPr>
          <p:cNvSpPr txBox="1">
            <a:spLocks/>
          </p:cNvSpPr>
          <p:nvPr/>
        </p:nvSpPr>
        <p:spPr>
          <a:xfrm>
            <a:off x="8065712" y="1618171"/>
            <a:ext cx="2552765" cy="7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bg1"/>
                </a:solidFill>
              </a:rPr>
              <a:t>Bateau sans permis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bg1"/>
                </a:solidFill>
              </a:rPr>
              <a:t>aux </a:t>
            </a:r>
            <a:r>
              <a:rPr lang="fr-FR" sz="1100" dirty="0" err="1">
                <a:solidFill>
                  <a:schemeClr val="bg1"/>
                </a:solidFill>
              </a:rPr>
              <a:t>Tipaniers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29" name="Sous-titre 2">
            <a:extLst>
              <a:ext uri="{FF2B5EF4-FFF2-40B4-BE49-F238E27FC236}">
                <a16:creationId xmlns:a16="http://schemas.microsoft.com/office/drawing/2014/main" id="{8E1F1263-DEFA-4952-A439-ACC0D2E9F1F1}"/>
              </a:ext>
            </a:extLst>
          </p:cNvPr>
          <p:cNvSpPr txBox="1">
            <a:spLocks/>
          </p:cNvSpPr>
          <p:nvPr/>
        </p:nvSpPr>
        <p:spPr>
          <a:xfrm>
            <a:off x="6199024" y="1710308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Raie pastenague et carangue</a:t>
            </a: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88265FA3-FE91-41E1-81CA-8CDAF5D55BE1}"/>
              </a:ext>
            </a:extLst>
          </p:cNvPr>
          <p:cNvSpPr txBox="1">
            <a:spLocks/>
          </p:cNvSpPr>
          <p:nvPr/>
        </p:nvSpPr>
        <p:spPr>
          <a:xfrm>
            <a:off x="146211" y="361625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Excursion aux baleines</a:t>
            </a:r>
          </a:p>
        </p:txBody>
      </p:sp>
      <p:sp>
        <p:nvSpPr>
          <p:cNvPr id="33" name="Sous-titre 2">
            <a:extLst>
              <a:ext uri="{FF2B5EF4-FFF2-40B4-BE49-F238E27FC236}">
                <a16:creationId xmlns:a16="http://schemas.microsoft.com/office/drawing/2014/main" id="{D11627FB-B7DF-411C-98BB-E1EE66FAD011}"/>
              </a:ext>
            </a:extLst>
          </p:cNvPr>
          <p:cNvSpPr txBox="1">
            <a:spLocks/>
          </p:cNvSpPr>
          <p:nvPr/>
        </p:nvSpPr>
        <p:spPr>
          <a:xfrm>
            <a:off x="4615213" y="1635768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Run au mont </a:t>
            </a:r>
            <a:r>
              <a:rPr lang="fr-FR" sz="1100" dirty="0" err="1">
                <a:solidFill>
                  <a:schemeClr val="bg1"/>
                </a:solidFill>
              </a:rPr>
              <a:t>Rotui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9710AB20-2539-4D15-AA6C-247CF3A0C573}"/>
              </a:ext>
            </a:extLst>
          </p:cNvPr>
          <p:cNvSpPr txBox="1">
            <a:spLocks/>
          </p:cNvSpPr>
          <p:nvPr/>
        </p:nvSpPr>
        <p:spPr>
          <a:xfrm>
            <a:off x="17007" y="1631295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Moorea tropical </a:t>
            </a:r>
            <a:r>
              <a:rPr lang="fr-FR" sz="1100" dirty="0" err="1">
                <a:solidFill>
                  <a:schemeClr val="bg1"/>
                </a:solidFill>
              </a:rPr>
              <a:t>garden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8347BB9D-9133-4D8F-BA24-29575EC8E040}"/>
              </a:ext>
            </a:extLst>
          </p:cNvPr>
          <p:cNvSpPr txBox="1">
            <a:spLocks/>
          </p:cNvSpPr>
          <p:nvPr/>
        </p:nvSpPr>
        <p:spPr>
          <a:xfrm>
            <a:off x="2291685" y="165803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Plage de </a:t>
            </a:r>
            <a:r>
              <a:rPr lang="fr-FR" sz="1100" dirty="0" err="1">
                <a:solidFill>
                  <a:schemeClr val="bg1"/>
                </a:solidFill>
              </a:rPr>
              <a:t>Mareto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3F1AB9-BD0F-44B7-9C36-E675D18290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6" y="1911713"/>
            <a:ext cx="3180582" cy="15623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0B42F3-F62A-422F-A92E-B66DA0EC5BF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t="17007" r="17788" b="15781"/>
          <a:stretch/>
        </p:blipFill>
        <p:spPr>
          <a:xfrm>
            <a:off x="6491523" y="3554841"/>
            <a:ext cx="1190873" cy="97163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DB3521F-BDC8-4011-9755-5B56282E1D6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22044" r="3443" b="10386"/>
          <a:stretch/>
        </p:blipFill>
        <p:spPr>
          <a:xfrm>
            <a:off x="3776573" y="3705961"/>
            <a:ext cx="2472112" cy="13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6A27F46F-5A10-49E0-A89E-6C48A9E80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93" y="3665146"/>
            <a:ext cx="1723263" cy="1292447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BC58E7A8-6984-47D4-908C-383C2AA0EED0}"/>
              </a:ext>
            </a:extLst>
          </p:cNvPr>
          <p:cNvSpPr txBox="1">
            <a:spLocks/>
          </p:cNvSpPr>
          <p:nvPr/>
        </p:nvSpPr>
        <p:spPr>
          <a:xfrm>
            <a:off x="7088209" y="1807678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Tahiti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957EF6-B266-4608-BD57-B45289D9C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" y="1859211"/>
            <a:ext cx="2439276" cy="18294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149CB7-C9C9-4ADA-B5A5-914ED13F2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51" y="5471664"/>
            <a:ext cx="1821831" cy="13663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A74401C-C8F0-483D-A43A-F55AE2A99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" y="177"/>
            <a:ext cx="1127201" cy="15029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02BAEC-D011-4774-8102-4800F4247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-1" r="21534" b="2574"/>
          <a:stretch/>
        </p:blipFill>
        <p:spPr>
          <a:xfrm>
            <a:off x="1207153" y="1858"/>
            <a:ext cx="1446328" cy="14868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760235-7BCD-483C-9051-A709314E4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08" y="-3192"/>
            <a:ext cx="1989144" cy="149185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08E498-47EB-4847-BB98-2255233A2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7" y="3991508"/>
            <a:ext cx="1830853" cy="1373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BC4BA59-2133-47F5-913D-596D7433F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96" y="3629609"/>
            <a:ext cx="1741605" cy="130620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799D92F-BDEF-473F-AC9C-DDBFE8DD20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20" y="3279611"/>
            <a:ext cx="1993074" cy="149480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209A09D-1203-4FD1-BFAC-F91CD07657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92" y="3279610"/>
            <a:ext cx="1993072" cy="149480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0B2B5AF-88B9-425A-9CB9-8CA7866A28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2" y="1671674"/>
            <a:ext cx="2023353" cy="151751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D845839-1047-4347-938B-31313352B9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99" y="1694381"/>
            <a:ext cx="1993076" cy="149480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24BABFB0-5277-4D96-833E-A0148A5023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2" y="5446542"/>
            <a:ext cx="1827058" cy="1370292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91836342-2533-45AA-B9F6-41660EF7C8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51" y="5471664"/>
            <a:ext cx="1821831" cy="136637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6A034D84-487B-4268-9924-A2DA1A23CF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73" y="5436571"/>
            <a:ext cx="1895240" cy="1421429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BE3E5989-7BFB-4EC5-AA28-9CAFF5C7395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-1141" r="26498" b="31576"/>
          <a:stretch/>
        </p:blipFill>
        <p:spPr>
          <a:xfrm>
            <a:off x="9623292" y="5450265"/>
            <a:ext cx="592902" cy="1421429"/>
          </a:xfrm>
          <a:prstGeom prst="rect">
            <a:avLst/>
          </a:prstGeom>
        </p:spPr>
      </p:pic>
      <p:sp>
        <p:nvSpPr>
          <p:cNvPr id="71" name="Sous-titre 2">
            <a:extLst>
              <a:ext uri="{FF2B5EF4-FFF2-40B4-BE49-F238E27FC236}">
                <a16:creationId xmlns:a16="http://schemas.microsoft.com/office/drawing/2014/main" id="{60304036-34C1-4719-A1E1-E15B52B3108B}"/>
              </a:ext>
            </a:extLst>
          </p:cNvPr>
          <p:cNvSpPr txBox="1">
            <a:spLocks/>
          </p:cNvSpPr>
          <p:nvPr/>
        </p:nvSpPr>
        <p:spPr>
          <a:xfrm>
            <a:off x="16784" y="1512319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Papeete</a:t>
            </a:r>
          </a:p>
        </p:txBody>
      </p:sp>
      <p:sp>
        <p:nvSpPr>
          <p:cNvPr id="72" name="Sous-titre 2">
            <a:extLst>
              <a:ext uri="{FF2B5EF4-FFF2-40B4-BE49-F238E27FC236}">
                <a16:creationId xmlns:a16="http://schemas.microsoft.com/office/drawing/2014/main" id="{E9D33FE2-4A79-498A-A369-7D05694AEF56}"/>
              </a:ext>
            </a:extLst>
          </p:cNvPr>
          <p:cNvSpPr txBox="1">
            <a:spLocks/>
          </p:cNvSpPr>
          <p:nvPr/>
        </p:nvSpPr>
        <p:spPr>
          <a:xfrm>
            <a:off x="8584866" y="4688323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Plage du Sofitel</a:t>
            </a:r>
          </a:p>
        </p:txBody>
      </p:sp>
      <p:sp>
        <p:nvSpPr>
          <p:cNvPr id="74" name="Sous-titre 2">
            <a:extLst>
              <a:ext uri="{FF2B5EF4-FFF2-40B4-BE49-F238E27FC236}">
                <a16:creationId xmlns:a16="http://schemas.microsoft.com/office/drawing/2014/main" id="{0E32C229-5985-414D-B6F8-AB92900D9378}"/>
              </a:ext>
            </a:extLst>
          </p:cNvPr>
          <p:cNvSpPr txBox="1">
            <a:spLocks/>
          </p:cNvSpPr>
          <p:nvPr/>
        </p:nvSpPr>
        <p:spPr>
          <a:xfrm>
            <a:off x="2634866" y="4819081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Run et randonnée à l’</a:t>
            </a:r>
            <a:r>
              <a:rPr lang="fr-FR" sz="1100" dirty="0" err="1">
                <a:solidFill>
                  <a:schemeClr val="bg1"/>
                </a:solidFill>
              </a:rPr>
              <a:t>Aorai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5" name="Sous-titre 2">
            <a:extLst>
              <a:ext uri="{FF2B5EF4-FFF2-40B4-BE49-F238E27FC236}">
                <a16:creationId xmlns:a16="http://schemas.microsoft.com/office/drawing/2014/main" id="{1C3037D7-BE12-426E-ADFF-58A2E77E4D35}"/>
              </a:ext>
            </a:extLst>
          </p:cNvPr>
          <p:cNvSpPr txBox="1">
            <a:spLocks/>
          </p:cNvSpPr>
          <p:nvPr/>
        </p:nvSpPr>
        <p:spPr>
          <a:xfrm>
            <a:off x="0" y="3695943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Paddle à la pointe Venus</a:t>
            </a:r>
          </a:p>
        </p:txBody>
      </p:sp>
      <p:sp>
        <p:nvSpPr>
          <p:cNvPr id="76" name="Sous-titre 2">
            <a:extLst>
              <a:ext uri="{FF2B5EF4-FFF2-40B4-BE49-F238E27FC236}">
                <a16:creationId xmlns:a16="http://schemas.microsoft.com/office/drawing/2014/main" id="{9A5AC6A4-2B90-497C-A59F-87149008F62F}"/>
              </a:ext>
            </a:extLst>
          </p:cNvPr>
          <p:cNvSpPr txBox="1">
            <a:spLocks/>
          </p:cNvSpPr>
          <p:nvPr/>
        </p:nvSpPr>
        <p:spPr>
          <a:xfrm>
            <a:off x="7089651" y="1532181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Traversée de Tahiti Nui en 4x4</a:t>
            </a:r>
          </a:p>
        </p:txBody>
      </p:sp>
      <p:sp>
        <p:nvSpPr>
          <p:cNvPr id="80" name="Sous-titre 2">
            <a:extLst>
              <a:ext uri="{FF2B5EF4-FFF2-40B4-BE49-F238E27FC236}">
                <a16:creationId xmlns:a16="http://schemas.microsoft.com/office/drawing/2014/main" id="{4517B194-045F-48E5-BDCE-F310B5E26A5F}"/>
              </a:ext>
            </a:extLst>
          </p:cNvPr>
          <p:cNvSpPr txBox="1">
            <a:spLocks/>
          </p:cNvSpPr>
          <p:nvPr/>
        </p:nvSpPr>
        <p:spPr>
          <a:xfrm>
            <a:off x="5758105" y="515992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Paddle géant à </a:t>
            </a:r>
            <a:r>
              <a:rPr lang="fr-FR" sz="1100" dirty="0" err="1">
                <a:solidFill>
                  <a:schemeClr val="bg1"/>
                </a:solidFill>
              </a:rPr>
              <a:t>Papara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81" name="Sous-titre 2">
            <a:extLst>
              <a:ext uri="{FF2B5EF4-FFF2-40B4-BE49-F238E27FC236}">
                <a16:creationId xmlns:a16="http://schemas.microsoft.com/office/drawing/2014/main" id="{A10C594C-65C1-4A05-934A-7C6A113F970C}"/>
              </a:ext>
            </a:extLst>
          </p:cNvPr>
          <p:cNvSpPr txBox="1">
            <a:spLocks/>
          </p:cNvSpPr>
          <p:nvPr/>
        </p:nvSpPr>
        <p:spPr>
          <a:xfrm>
            <a:off x="10419583" y="4906949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Trou du souffleur</a:t>
            </a:r>
          </a:p>
        </p:txBody>
      </p:sp>
      <p:sp>
        <p:nvSpPr>
          <p:cNvPr id="82" name="Sous-titre 2">
            <a:extLst>
              <a:ext uri="{FF2B5EF4-FFF2-40B4-BE49-F238E27FC236}">
                <a16:creationId xmlns:a16="http://schemas.microsoft.com/office/drawing/2014/main" id="{390F5B11-B1B8-4384-B3C3-2812D6416E5D}"/>
              </a:ext>
            </a:extLst>
          </p:cNvPr>
          <p:cNvSpPr txBox="1">
            <a:spLocks/>
          </p:cNvSpPr>
          <p:nvPr/>
        </p:nvSpPr>
        <p:spPr>
          <a:xfrm>
            <a:off x="9567861" y="5206000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Jardins de </a:t>
            </a:r>
            <a:r>
              <a:rPr lang="fr-FR" sz="1100" dirty="0" err="1">
                <a:solidFill>
                  <a:schemeClr val="bg1"/>
                </a:solidFill>
              </a:rPr>
              <a:t>Vaipahi</a:t>
            </a:r>
            <a:r>
              <a:rPr lang="fr-FR" sz="1100" dirty="0">
                <a:solidFill>
                  <a:schemeClr val="bg1"/>
                </a:solidFill>
              </a:rPr>
              <a:t>, balade et run père-fils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99DB7B7A-CDB5-4F4B-82F0-998DE4F99A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06" y="-4665"/>
            <a:ext cx="1993074" cy="149480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292BC90-6911-4A7C-9FD4-43737C1EDC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47" y="-2320"/>
            <a:ext cx="2005064" cy="150379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9CF530E-D43B-4EB2-80B0-8E5492DED4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35" y="-4665"/>
            <a:ext cx="1452466" cy="193662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EBA36F4-5271-4D38-AA19-45BCE601E7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95" y="12267"/>
            <a:ext cx="1452465" cy="193662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7F8CA9D9-713F-49FA-B664-B4C0AE22CA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25" y="3637172"/>
            <a:ext cx="1073938" cy="805454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0ABDB247-7DAF-4210-A8FA-64E017781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73" y="5471664"/>
            <a:ext cx="1821831" cy="1366374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6B244FAA-5B60-4415-AF27-9A8A23ECB0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21" y="5464098"/>
            <a:ext cx="1821831" cy="1366374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9027FB50-C521-4C93-8A8D-22A94B8CCF9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24015" r="24193" b="21146"/>
          <a:stretch/>
        </p:blipFill>
        <p:spPr>
          <a:xfrm>
            <a:off x="7480965" y="4511809"/>
            <a:ext cx="1067861" cy="848006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DCB8A965-CB2A-4F71-9E96-242762D36E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95" y="2276670"/>
            <a:ext cx="1739005" cy="1304254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DA0AE424-C618-4800-BD8C-C03200E3FE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1980" y="2275736"/>
            <a:ext cx="1707925" cy="128094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75C86F19-B01D-4FBF-B31B-E19659C1EB5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51" y="2270138"/>
            <a:ext cx="1723262" cy="1292447"/>
          </a:xfrm>
          <a:prstGeom prst="rect">
            <a:avLst/>
          </a:prstGeom>
        </p:spPr>
      </p:pic>
      <p:sp>
        <p:nvSpPr>
          <p:cNvPr id="85" name="Sous-titre 2">
            <a:extLst>
              <a:ext uri="{FF2B5EF4-FFF2-40B4-BE49-F238E27FC236}">
                <a16:creationId xmlns:a16="http://schemas.microsoft.com/office/drawing/2014/main" id="{57E1152E-8CA0-47E2-9D28-CCF2F6B6966D}"/>
              </a:ext>
            </a:extLst>
          </p:cNvPr>
          <p:cNvSpPr txBox="1">
            <a:spLocks/>
          </p:cNvSpPr>
          <p:nvPr/>
        </p:nvSpPr>
        <p:spPr>
          <a:xfrm>
            <a:off x="10423598" y="2104243"/>
            <a:ext cx="10863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Tahiti </a:t>
            </a:r>
            <a:r>
              <a:rPr lang="fr-FR" sz="1100" dirty="0" err="1">
                <a:solidFill>
                  <a:schemeClr val="bg1"/>
                </a:solidFill>
              </a:rPr>
              <a:t>iti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86" name="Sous-titre 2">
            <a:extLst>
              <a:ext uri="{FF2B5EF4-FFF2-40B4-BE49-F238E27FC236}">
                <a16:creationId xmlns:a16="http://schemas.microsoft.com/office/drawing/2014/main" id="{574CEC67-1C17-43FB-BFCD-AF9FBC68E3AE}"/>
              </a:ext>
            </a:extLst>
          </p:cNvPr>
          <p:cNvSpPr txBox="1">
            <a:spLocks/>
          </p:cNvSpPr>
          <p:nvPr/>
        </p:nvSpPr>
        <p:spPr>
          <a:xfrm>
            <a:off x="1909764" y="515992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Plage du </a:t>
            </a:r>
            <a:r>
              <a:rPr lang="fr-FR" sz="1100" dirty="0" err="1">
                <a:solidFill>
                  <a:schemeClr val="bg1"/>
                </a:solidFill>
              </a:rPr>
              <a:t>Mahana</a:t>
            </a:r>
            <a:r>
              <a:rPr lang="fr-FR" sz="1100" dirty="0">
                <a:solidFill>
                  <a:schemeClr val="bg1"/>
                </a:solidFill>
              </a:rPr>
              <a:t> parc</a:t>
            </a:r>
          </a:p>
        </p:txBody>
      </p:sp>
    </p:spTree>
    <p:extLst>
      <p:ext uri="{BB962C8B-B14F-4D97-AF65-F5344CB8AC3E}">
        <p14:creationId xmlns:p14="http://schemas.microsoft.com/office/powerpoint/2010/main" val="221718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11A9BCE7-2500-4587-936E-374252B3BCB0}"/>
              </a:ext>
            </a:extLst>
          </p:cNvPr>
          <p:cNvSpPr txBox="1">
            <a:spLocks/>
          </p:cNvSpPr>
          <p:nvPr/>
        </p:nvSpPr>
        <p:spPr>
          <a:xfrm>
            <a:off x="4489371" y="1799530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Rurutu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7A47E7-66B2-440E-A7B2-D8D981B1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66" y="5251479"/>
            <a:ext cx="2085605" cy="15982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2BF526-98EF-4B63-A026-694967D60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3" t="5461" r="22385" b="16504"/>
          <a:stretch/>
        </p:blipFill>
        <p:spPr>
          <a:xfrm>
            <a:off x="3958854" y="2479640"/>
            <a:ext cx="1959926" cy="19587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78EC1A-BC69-4359-BC3E-E5C6187BF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10" y="3596214"/>
            <a:ext cx="1988320" cy="14912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84AC26-1BF3-4516-96FE-C4FD5FA4F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69" y="33623"/>
            <a:ext cx="2177183" cy="16328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86F7A7-E4B7-486B-AC0D-BE9B34F42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5" y="4280"/>
            <a:ext cx="1361988" cy="10224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0194DB-DCE6-4CD7-8F7B-871EF48EB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46" y="3192365"/>
            <a:ext cx="1659573" cy="12446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BAF0CD-2D48-4238-AFF0-0A0104F0F3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45" y="1857300"/>
            <a:ext cx="1659573" cy="12446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C7E87D-E11C-4966-A02C-7C463BE65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43" y="5245772"/>
            <a:ext cx="1198657" cy="15982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1B85A1-2C33-4AD7-82CD-C51648D0C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41" y="3598281"/>
            <a:ext cx="2005413" cy="15040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683CE4-330D-4188-95D6-C158EEAD1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61" y="5251825"/>
            <a:ext cx="2164885" cy="16236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ACC982-4D64-4BB7-834D-50783F0E9A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91" y="5285325"/>
            <a:ext cx="2112811" cy="158460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EC5513A-6B99-4CEF-B36C-1CA51F0608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14855" cy="128614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7DC0AEB-2956-45B5-99B5-FEF96872B1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71" y="-28300"/>
            <a:ext cx="1766690" cy="132501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391855F-1503-4C15-9B00-25D29A1852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2" y="1573854"/>
            <a:ext cx="1854655" cy="13909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4CFC067-BC06-4B20-99BE-30FF7C827C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7" y="-1635"/>
            <a:ext cx="2005413" cy="150406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455043C-6C3A-4A24-9E49-9780CD68C4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5" y="24443"/>
            <a:ext cx="2005413" cy="150406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800EC56-2FB5-4584-9067-D9F2676C22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08" y="1589679"/>
            <a:ext cx="2198324" cy="164874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55C3395-17CB-452F-A8B3-6E02A98A27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433" y="5251825"/>
            <a:ext cx="2141568" cy="160617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E80C90E-A0B5-4BBE-84A9-054CA56ED8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3" y="3415733"/>
            <a:ext cx="2023968" cy="151797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10F1897-A06B-4025-B243-E5AE4CC3245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362" b="-1"/>
          <a:stretch/>
        </p:blipFill>
        <p:spPr>
          <a:xfrm>
            <a:off x="4303" y="5239797"/>
            <a:ext cx="2048394" cy="159820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7F14432-1B87-46AD-92C1-6F6BF416489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91" y="3299598"/>
            <a:ext cx="1647039" cy="123527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B656B4B-F9B9-42D2-A856-E3E53E9391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352057"/>
            <a:ext cx="1714857" cy="128614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9158348-C67B-4EC5-A341-12F57C575C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35" y="1136011"/>
            <a:ext cx="1361988" cy="1815984"/>
          </a:xfrm>
          <a:prstGeom prst="rect">
            <a:avLst/>
          </a:prstGeom>
        </p:spPr>
      </p:pic>
      <p:sp>
        <p:nvSpPr>
          <p:cNvPr id="51" name="Sous-titre 2">
            <a:extLst>
              <a:ext uri="{FF2B5EF4-FFF2-40B4-BE49-F238E27FC236}">
                <a16:creationId xmlns:a16="http://schemas.microsoft.com/office/drawing/2014/main" id="{B307B5C8-83BB-4991-AA4F-BE8AF9057CC1}"/>
              </a:ext>
            </a:extLst>
          </p:cNvPr>
          <p:cNvSpPr txBox="1">
            <a:spLocks/>
          </p:cNvSpPr>
          <p:nvPr/>
        </p:nvSpPr>
        <p:spPr>
          <a:xfrm>
            <a:off x="6121907" y="3357652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Champs de tarot</a:t>
            </a:r>
          </a:p>
        </p:txBody>
      </p:sp>
      <p:sp>
        <p:nvSpPr>
          <p:cNvPr id="52" name="Sous-titre 2">
            <a:extLst>
              <a:ext uri="{FF2B5EF4-FFF2-40B4-BE49-F238E27FC236}">
                <a16:creationId xmlns:a16="http://schemas.microsoft.com/office/drawing/2014/main" id="{545BD00C-C7E9-42B7-BB67-F8FC1E3CBD86}"/>
              </a:ext>
            </a:extLst>
          </p:cNvPr>
          <p:cNvSpPr txBox="1">
            <a:spLocks/>
          </p:cNvSpPr>
          <p:nvPr/>
        </p:nvSpPr>
        <p:spPr>
          <a:xfrm>
            <a:off x="10347130" y="481157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Grotte </a:t>
            </a:r>
            <a:r>
              <a:rPr lang="fr-FR" sz="1100" dirty="0" err="1">
                <a:solidFill>
                  <a:schemeClr val="bg1"/>
                </a:solidFill>
              </a:rPr>
              <a:t>Miterrand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3" name="Sous-titre 2">
            <a:extLst>
              <a:ext uri="{FF2B5EF4-FFF2-40B4-BE49-F238E27FC236}">
                <a16:creationId xmlns:a16="http://schemas.microsoft.com/office/drawing/2014/main" id="{5C00FC14-A53F-4C5C-A484-7240D667952E}"/>
              </a:ext>
            </a:extLst>
          </p:cNvPr>
          <p:cNvSpPr txBox="1">
            <a:spLocks/>
          </p:cNvSpPr>
          <p:nvPr/>
        </p:nvSpPr>
        <p:spPr>
          <a:xfrm>
            <a:off x="6539660" y="2982178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Randonnée du sentier perdu</a:t>
            </a:r>
          </a:p>
        </p:txBody>
      </p:sp>
      <p:sp>
        <p:nvSpPr>
          <p:cNvPr id="54" name="Sous-titre 2">
            <a:extLst>
              <a:ext uri="{FF2B5EF4-FFF2-40B4-BE49-F238E27FC236}">
                <a16:creationId xmlns:a16="http://schemas.microsoft.com/office/drawing/2014/main" id="{8509EECE-2B07-42F6-9FBA-030E200210B8}"/>
              </a:ext>
            </a:extLst>
          </p:cNvPr>
          <p:cNvSpPr txBox="1">
            <a:spLocks/>
          </p:cNvSpPr>
          <p:nvPr/>
        </p:nvSpPr>
        <p:spPr>
          <a:xfrm>
            <a:off x="8704425" y="3258481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Dans la gueule du monstre</a:t>
            </a:r>
          </a:p>
        </p:txBody>
      </p:sp>
      <p:sp>
        <p:nvSpPr>
          <p:cNvPr id="55" name="Sous-titre 2">
            <a:extLst>
              <a:ext uri="{FF2B5EF4-FFF2-40B4-BE49-F238E27FC236}">
                <a16:creationId xmlns:a16="http://schemas.microsoft.com/office/drawing/2014/main" id="{15110ED1-0E38-4B37-9F89-7E95E725FA9E}"/>
              </a:ext>
            </a:extLst>
          </p:cNvPr>
          <p:cNvSpPr txBox="1">
            <a:spLocks/>
          </p:cNvSpPr>
          <p:nvPr/>
        </p:nvSpPr>
        <p:spPr>
          <a:xfrm>
            <a:off x="-65930" y="2643320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Randonnée au mont </a:t>
            </a:r>
            <a:r>
              <a:rPr lang="fr-FR" sz="1100" dirty="0" err="1">
                <a:solidFill>
                  <a:schemeClr val="bg1"/>
                </a:solidFill>
              </a:rPr>
              <a:t>Manureva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6" name="Sous-titre 2">
            <a:extLst>
              <a:ext uri="{FF2B5EF4-FFF2-40B4-BE49-F238E27FC236}">
                <a16:creationId xmlns:a16="http://schemas.microsoft.com/office/drawing/2014/main" id="{606959DF-DC9B-4E2D-B2D0-018197009969}"/>
              </a:ext>
            </a:extLst>
          </p:cNvPr>
          <p:cNvSpPr txBox="1">
            <a:spLocks/>
          </p:cNvSpPr>
          <p:nvPr/>
        </p:nvSpPr>
        <p:spPr>
          <a:xfrm>
            <a:off x="4543510" y="4969339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Baie d’</a:t>
            </a:r>
            <a:r>
              <a:rPr lang="fr-FR" sz="1100" dirty="0" err="1">
                <a:solidFill>
                  <a:schemeClr val="bg1"/>
                </a:solidFill>
              </a:rPr>
              <a:t>Avera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7" name="Sous-titre 2">
            <a:extLst>
              <a:ext uri="{FF2B5EF4-FFF2-40B4-BE49-F238E27FC236}">
                <a16:creationId xmlns:a16="http://schemas.microsoft.com/office/drawing/2014/main" id="{283A530B-C473-4CE0-9531-7F7CBD9C692D}"/>
              </a:ext>
            </a:extLst>
          </p:cNvPr>
          <p:cNvSpPr txBox="1">
            <a:spLocks/>
          </p:cNvSpPr>
          <p:nvPr/>
        </p:nvSpPr>
        <p:spPr>
          <a:xfrm>
            <a:off x="2570635" y="4479784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Nage avec les baleines!</a:t>
            </a:r>
          </a:p>
        </p:txBody>
      </p:sp>
      <p:sp>
        <p:nvSpPr>
          <p:cNvPr id="58" name="Sous-titre 2">
            <a:extLst>
              <a:ext uri="{FF2B5EF4-FFF2-40B4-BE49-F238E27FC236}">
                <a16:creationId xmlns:a16="http://schemas.microsoft.com/office/drawing/2014/main" id="{2779B07B-1359-433E-97CB-6E5EEC0AEF7B}"/>
              </a:ext>
            </a:extLst>
          </p:cNvPr>
          <p:cNvSpPr txBox="1">
            <a:spLocks/>
          </p:cNvSpPr>
          <p:nvPr/>
        </p:nvSpPr>
        <p:spPr>
          <a:xfrm>
            <a:off x="1890207" y="4969339"/>
            <a:ext cx="2419928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 err="1">
                <a:solidFill>
                  <a:schemeClr val="bg1"/>
                </a:solidFill>
              </a:rPr>
              <a:t>Poenui</a:t>
            </a:r>
            <a:r>
              <a:rPr lang="fr-FR" sz="1100" dirty="0">
                <a:solidFill>
                  <a:schemeClr val="bg1"/>
                </a:solidFill>
              </a:rPr>
              <a:t>, la petite copine!</a:t>
            </a:r>
          </a:p>
        </p:txBody>
      </p:sp>
      <p:sp>
        <p:nvSpPr>
          <p:cNvPr id="59" name="Sous-titre 2">
            <a:extLst>
              <a:ext uri="{FF2B5EF4-FFF2-40B4-BE49-F238E27FC236}">
                <a16:creationId xmlns:a16="http://schemas.microsoft.com/office/drawing/2014/main" id="{E3315EE3-912B-4A08-BA7C-6A8AAA146E69}"/>
              </a:ext>
            </a:extLst>
          </p:cNvPr>
          <p:cNvSpPr txBox="1">
            <a:spLocks/>
          </p:cNvSpPr>
          <p:nvPr/>
        </p:nvSpPr>
        <p:spPr>
          <a:xfrm>
            <a:off x="5526218" y="6570088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/>
              <a:t>Plage de </a:t>
            </a:r>
            <a:r>
              <a:rPr lang="fr-FR" sz="1100" dirty="0" err="1"/>
              <a:t>Toataratara</a:t>
            </a:r>
            <a:endParaRPr lang="fr-FR" sz="1100" dirty="0"/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DCD99BC6-E6FD-496D-A6E5-4C841FC7BAFE}"/>
              </a:ext>
            </a:extLst>
          </p:cNvPr>
          <p:cNvSpPr txBox="1">
            <a:spLocks/>
          </p:cNvSpPr>
          <p:nvPr/>
        </p:nvSpPr>
        <p:spPr>
          <a:xfrm>
            <a:off x="-48004" y="3156402"/>
            <a:ext cx="2552765" cy="33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00" dirty="0">
                <a:solidFill>
                  <a:schemeClr val="bg1"/>
                </a:solidFill>
              </a:rPr>
              <a:t>De bons repas à la pension</a:t>
            </a:r>
          </a:p>
        </p:txBody>
      </p:sp>
    </p:spTree>
    <p:extLst>
      <p:ext uri="{BB962C8B-B14F-4D97-AF65-F5344CB8AC3E}">
        <p14:creationId xmlns:p14="http://schemas.microsoft.com/office/powerpoint/2010/main" val="2255238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11118</TotalTime>
  <Words>368</Words>
  <Application>Microsoft Office PowerPoint</Application>
  <PresentationFormat>Grand écran</PresentationFormat>
  <Paragraphs>102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installateur</dc:creator>
  <cp:lastModifiedBy>DARNET Camille</cp:lastModifiedBy>
  <cp:revision>98</cp:revision>
  <dcterms:created xsi:type="dcterms:W3CDTF">2021-02-02T19:59:28Z</dcterms:created>
  <dcterms:modified xsi:type="dcterms:W3CDTF">2021-02-26T12:35:53Z</dcterms:modified>
</cp:coreProperties>
</file>