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71" r:id="rId15"/>
    <p:sldId id="26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8C274-CED6-403A-A672-44B57FE10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C94887-A37C-4D0A-AE5D-E9412C8D4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BEF895-5C3E-4E64-89CC-58312ED6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ADB56-8537-43A2-AFF7-9BF2F38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F3586A-EFE3-4D39-892A-7C4C7720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01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BC2BA-797F-4110-888F-32D62E05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3BE051-762B-4330-90C6-EE85E7E93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B58B1-987E-40C7-85D4-98F5C906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372C38-4D26-47EA-A2C5-8B19F13D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EBBBE-6414-4AD6-A502-05E6A3F6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1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19FDF9-9D29-46A2-AF7C-705B495AA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76BD65-AC88-402C-B201-4797FC6AF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35184-317B-4EB9-A73A-98D0BDAF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6EB1E8-98BA-426E-8CB8-7C5249AB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F38F7-6F73-47ED-942B-43634F7A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019AA-282A-4FE8-BAB2-C8BE98A0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3DBA3-F20C-4AB3-B40E-28E264FF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BA4A3D-3833-4C3C-8608-2A289818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ADA43-C133-490B-9751-9FB43036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92BE5-855E-4B36-ABDA-EDDBA488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5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DEC5F-9F2A-4A5F-A3A6-0F91A346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B4A518-4C98-4E2D-A5C9-09954E0C2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3A391-C384-4B4C-ADA5-EA5892C6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EA46E-806E-43FE-8038-F0329F54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C0C3C-8DCA-47C7-A7D7-EBCA0632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91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22D69-C0DB-4BE1-A5BD-ACD5A3A2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A86404-8F98-4896-8037-9AB711AE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79AE05-DE8D-45CD-8DD0-2762E65A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D9E25F-43C4-4579-85AB-B5D714A9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5D53F2-0CAD-47F7-A85C-C99F3BC9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476F08-CE52-4AE6-99BE-99B47880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37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F1843-5385-48D9-A57B-CC3FDDAB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93379-9B6C-478F-A4FB-61086028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9890C1-B645-4DE3-87D6-48AEA378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0DDA6D-841B-4EB2-BD1C-8F44D8F37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5F3340-8F3F-4015-AA76-E9C56ACB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FCE9CA-F55A-451E-AA32-2ABC8708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8DF1B1-0AB0-4940-A1C6-FF064943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426ED6-95B9-4AC4-9A3A-D757412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6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01035-D25F-4D1A-9C85-156022CC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022D02-C79B-4FC9-9240-B8B25505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E832A6-892B-4A63-A17D-2CDB29FA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E46855-96A2-4668-BB66-30D69BEB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15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3CB71D-2B5C-489B-A65A-F28CAFA4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E4B03D-31EF-4610-865F-95010690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A26C65-CA62-413B-BE02-08DFCA9D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16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EBAA-003B-4E05-867E-F61FC450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AF1403-AE9E-4830-B1F8-604807CC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19B71A-F25D-4C20-AAF3-A93BDBC3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22281C-C514-4318-ABD1-C8BB47B2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3869D8-83BD-43F9-BCD5-30DBE009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4DC90D-230E-422B-8817-A1B0A63D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57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142B9-0934-41FF-A8F8-603D9407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9962C0-5809-4ABD-BD1A-AC626069E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33DAC5-0589-4119-B953-9EB1CDD8C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33D3D3-48EE-4898-B341-A94B42F5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DC983A-1126-4375-BFB2-73F7A685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D2E60F-F1BE-4E9B-9E7E-02E4ADA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30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4ACC65-5A50-40D8-88EF-7A444905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8E4095-F30C-4B66-AC91-58C6744B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C5BCE-F258-4841-8041-EFEB86090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77CD-3C53-4AA9-B9FD-E12BCBB76294}" type="datetimeFigureOut">
              <a:rPr lang="fr-FR" smtClean="0"/>
              <a:t>20/02/2021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1994F-E0FA-4A15-9FE0-CBE721407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927A23-B87C-4657-A63D-DE8980F70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9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13" Type="http://schemas.openxmlformats.org/officeDocument/2006/relationships/image" Target="../media/image135.jpg"/><Relationship Id="rId18" Type="http://schemas.openxmlformats.org/officeDocument/2006/relationships/image" Target="../media/image140.jpg"/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12" Type="http://schemas.openxmlformats.org/officeDocument/2006/relationships/image" Target="../media/image134.JPG"/><Relationship Id="rId17" Type="http://schemas.openxmlformats.org/officeDocument/2006/relationships/image" Target="../media/image139.jpg"/><Relationship Id="rId2" Type="http://schemas.openxmlformats.org/officeDocument/2006/relationships/image" Target="../media/image124.jpg"/><Relationship Id="rId16" Type="http://schemas.openxmlformats.org/officeDocument/2006/relationships/image" Target="../media/image138.jpg"/><Relationship Id="rId20" Type="http://schemas.openxmlformats.org/officeDocument/2006/relationships/image" Target="../media/image1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g"/><Relationship Id="rId11" Type="http://schemas.openxmlformats.org/officeDocument/2006/relationships/image" Target="../media/image133.JPG"/><Relationship Id="rId5" Type="http://schemas.openxmlformats.org/officeDocument/2006/relationships/image" Target="../media/image127.jpg"/><Relationship Id="rId15" Type="http://schemas.openxmlformats.org/officeDocument/2006/relationships/image" Target="../media/image137.jpg"/><Relationship Id="rId10" Type="http://schemas.openxmlformats.org/officeDocument/2006/relationships/image" Target="../media/image132.JPG"/><Relationship Id="rId19" Type="http://schemas.openxmlformats.org/officeDocument/2006/relationships/image" Target="../media/image141.jpg"/><Relationship Id="rId4" Type="http://schemas.openxmlformats.org/officeDocument/2006/relationships/image" Target="../media/image126.jpg"/><Relationship Id="rId9" Type="http://schemas.openxmlformats.org/officeDocument/2006/relationships/image" Target="../media/image131.jpg"/><Relationship Id="rId14" Type="http://schemas.openxmlformats.org/officeDocument/2006/relationships/image" Target="../media/image1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g"/><Relationship Id="rId13" Type="http://schemas.openxmlformats.org/officeDocument/2006/relationships/image" Target="../media/image154.jpg"/><Relationship Id="rId3" Type="http://schemas.openxmlformats.org/officeDocument/2006/relationships/image" Target="../media/image144.jpg"/><Relationship Id="rId7" Type="http://schemas.openxmlformats.org/officeDocument/2006/relationships/image" Target="../media/image148.jpg"/><Relationship Id="rId12" Type="http://schemas.openxmlformats.org/officeDocument/2006/relationships/image" Target="../media/image153.jpg"/><Relationship Id="rId2" Type="http://schemas.openxmlformats.org/officeDocument/2006/relationships/image" Target="../media/image143.jpg"/><Relationship Id="rId16" Type="http://schemas.openxmlformats.org/officeDocument/2006/relationships/image" Target="../media/image15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g"/><Relationship Id="rId11" Type="http://schemas.openxmlformats.org/officeDocument/2006/relationships/image" Target="../media/image152.jpg"/><Relationship Id="rId5" Type="http://schemas.openxmlformats.org/officeDocument/2006/relationships/image" Target="../media/image146.jpg"/><Relationship Id="rId15" Type="http://schemas.openxmlformats.org/officeDocument/2006/relationships/image" Target="../media/image156.jpg"/><Relationship Id="rId10" Type="http://schemas.openxmlformats.org/officeDocument/2006/relationships/image" Target="../media/image151.jpg"/><Relationship Id="rId4" Type="http://schemas.openxmlformats.org/officeDocument/2006/relationships/image" Target="../media/image145.jpg"/><Relationship Id="rId9" Type="http://schemas.openxmlformats.org/officeDocument/2006/relationships/image" Target="../media/image150.jpg"/><Relationship Id="rId14" Type="http://schemas.openxmlformats.org/officeDocument/2006/relationships/image" Target="../media/image15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13" Type="http://schemas.openxmlformats.org/officeDocument/2006/relationships/image" Target="../media/image169.jpg"/><Relationship Id="rId18" Type="http://schemas.openxmlformats.org/officeDocument/2006/relationships/image" Target="../media/image174.jpg"/><Relationship Id="rId3" Type="http://schemas.openxmlformats.org/officeDocument/2006/relationships/image" Target="../media/image159.jpg"/><Relationship Id="rId7" Type="http://schemas.openxmlformats.org/officeDocument/2006/relationships/image" Target="../media/image163.JPG"/><Relationship Id="rId12" Type="http://schemas.openxmlformats.org/officeDocument/2006/relationships/image" Target="../media/image168.jpg"/><Relationship Id="rId17" Type="http://schemas.openxmlformats.org/officeDocument/2006/relationships/image" Target="../media/image173.jpg"/><Relationship Id="rId2" Type="http://schemas.openxmlformats.org/officeDocument/2006/relationships/image" Target="../media/image158.JPG"/><Relationship Id="rId16" Type="http://schemas.openxmlformats.org/officeDocument/2006/relationships/image" Target="../media/image172.jpg"/><Relationship Id="rId20" Type="http://schemas.openxmlformats.org/officeDocument/2006/relationships/image" Target="../media/image1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JPG"/><Relationship Id="rId11" Type="http://schemas.openxmlformats.org/officeDocument/2006/relationships/image" Target="../media/image167.jpg"/><Relationship Id="rId5" Type="http://schemas.openxmlformats.org/officeDocument/2006/relationships/image" Target="../media/image161.jpg"/><Relationship Id="rId15" Type="http://schemas.openxmlformats.org/officeDocument/2006/relationships/image" Target="../media/image171.jpg"/><Relationship Id="rId10" Type="http://schemas.openxmlformats.org/officeDocument/2006/relationships/image" Target="../media/image166.jpg"/><Relationship Id="rId19" Type="http://schemas.openxmlformats.org/officeDocument/2006/relationships/image" Target="../media/image175.jpg"/><Relationship Id="rId4" Type="http://schemas.openxmlformats.org/officeDocument/2006/relationships/image" Target="../media/image160.jpg"/><Relationship Id="rId9" Type="http://schemas.openxmlformats.org/officeDocument/2006/relationships/image" Target="../media/image165.jpg"/><Relationship Id="rId14" Type="http://schemas.openxmlformats.org/officeDocument/2006/relationships/image" Target="../media/image17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78.JPG"/><Relationship Id="rId7" Type="http://schemas.openxmlformats.org/officeDocument/2006/relationships/image" Target="../media/image182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g"/><Relationship Id="rId11" Type="http://schemas.openxmlformats.org/officeDocument/2006/relationships/image" Target="../media/image186.jpg"/><Relationship Id="rId5" Type="http://schemas.openxmlformats.org/officeDocument/2006/relationships/image" Target="../media/image180.JPG"/><Relationship Id="rId10" Type="http://schemas.openxmlformats.org/officeDocument/2006/relationships/image" Target="../media/image185.jpg"/><Relationship Id="rId4" Type="http://schemas.openxmlformats.org/officeDocument/2006/relationships/image" Target="../media/image179.JPG"/><Relationship Id="rId9" Type="http://schemas.openxmlformats.org/officeDocument/2006/relationships/image" Target="../media/image18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13" Type="http://schemas.openxmlformats.org/officeDocument/2006/relationships/image" Target="../media/image188.jpg"/><Relationship Id="rId3" Type="http://schemas.openxmlformats.org/officeDocument/2006/relationships/image" Target="../media/image178.JPG"/><Relationship Id="rId7" Type="http://schemas.openxmlformats.org/officeDocument/2006/relationships/image" Target="../media/image182.jpg"/><Relationship Id="rId12" Type="http://schemas.openxmlformats.org/officeDocument/2006/relationships/image" Target="../media/image187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g"/><Relationship Id="rId11" Type="http://schemas.openxmlformats.org/officeDocument/2006/relationships/image" Target="../media/image186.jpg"/><Relationship Id="rId5" Type="http://schemas.openxmlformats.org/officeDocument/2006/relationships/image" Target="../media/image180.JPG"/><Relationship Id="rId10" Type="http://schemas.openxmlformats.org/officeDocument/2006/relationships/image" Target="../media/image185.jpg"/><Relationship Id="rId4" Type="http://schemas.openxmlformats.org/officeDocument/2006/relationships/image" Target="../media/image179.JPG"/><Relationship Id="rId9" Type="http://schemas.openxmlformats.org/officeDocument/2006/relationships/image" Target="../media/image184.jpg"/><Relationship Id="rId14" Type="http://schemas.openxmlformats.org/officeDocument/2006/relationships/image" Target="../media/image18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g"/><Relationship Id="rId13" Type="http://schemas.openxmlformats.org/officeDocument/2006/relationships/image" Target="../media/image201.jpg"/><Relationship Id="rId3" Type="http://schemas.openxmlformats.org/officeDocument/2006/relationships/image" Target="../media/image191.jpg"/><Relationship Id="rId7" Type="http://schemas.openxmlformats.org/officeDocument/2006/relationships/image" Target="../media/image195.jpg"/><Relationship Id="rId12" Type="http://schemas.openxmlformats.org/officeDocument/2006/relationships/image" Target="../media/image200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g"/><Relationship Id="rId11" Type="http://schemas.openxmlformats.org/officeDocument/2006/relationships/image" Target="../media/image199.jpg"/><Relationship Id="rId5" Type="http://schemas.openxmlformats.org/officeDocument/2006/relationships/image" Target="../media/image193.jpg"/><Relationship Id="rId15" Type="http://schemas.openxmlformats.org/officeDocument/2006/relationships/image" Target="../media/image203.jpg"/><Relationship Id="rId10" Type="http://schemas.openxmlformats.org/officeDocument/2006/relationships/image" Target="../media/image198.jpg"/><Relationship Id="rId4" Type="http://schemas.openxmlformats.org/officeDocument/2006/relationships/image" Target="../media/image192.jpg"/><Relationship Id="rId9" Type="http://schemas.openxmlformats.org/officeDocument/2006/relationships/image" Target="../media/image197.jpg"/><Relationship Id="rId14" Type="http://schemas.openxmlformats.org/officeDocument/2006/relationships/image" Target="../media/image20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" Type="http://schemas.openxmlformats.org/officeDocument/2006/relationships/image" Target="../media/image52.jpg"/><Relationship Id="rId16" Type="http://schemas.openxmlformats.org/officeDocument/2006/relationships/image" Target="../media/image66.jp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5" Type="http://schemas.openxmlformats.org/officeDocument/2006/relationships/image" Target="../media/image65.jpg"/><Relationship Id="rId10" Type="http://schemas.openxmlformats.org/officeDocument/2006/relationships/image" Target="../media/image60.jpg"/><Relationship Id="rId19" Type="http://schemas.openxmlformats.org/officeDocument/2006/relationships/image" Target="../media/image69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Relationship Id="rId14" Type="http://schemas.openxmlformats.org/officeDocument/2006/relationships/image" Target="../media/image6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12" Type="http://schemas.openxmlformats.org/officeDocument/2006/relationships/image" Target="../media/image8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JPG"/><Relationship Id="rId3" Type="http://schemas.openxmlformats.org/officeDocument/2006/relationships/image" Target="../media/image83.JPG"/><Relationship Id="rId21" Type="http://schemas.openxmlformats.org/officeDocument/2006/relationships/image" Target="../media/image101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image" Target="../media/image82.jpg"/><Relationship Id="rId16" Type="http://schemas.openxmlformats.org/officeDocument/2006/relationships/image" Target="../media/image96.jpg"/><Relationship Id="rId20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5" Type="http://schemas.openxmlformats.org/officeDocument/2006/relationships/image" Target="../media/image95.JPG"/><Relationship Id="rId23" Type="http://schemas.openxmlformats.org/officeDocument/2006/relationships/image" Target="../media/image103.jpg"/><Relationship Id="rId10" Type="http://schemas.openxmlformats.org/officeDocument/2006/relationships/image" Target="../media/image90.JPG"/><Relationship Id="rId19" Type="http://schemas.openxmlformats.org/officeDocument/2006/relationships/image" Target="../media/image99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Relationship Id="rId14" Type="http://schemas.openxmlformats.org/officeDocument/2006/relationships/image" Target="../media/image94.JPG"/><Relationship Id="rId22" Type="http://schemas.openxmlformats.org/officeDocument/2006/relationships/image" Target="../media/image10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13" Type="http://schemas.openxmlformats.org/officeDocument/2006/relationships/image" Target="../media/image115.jpg"/><Relationship Id="rId18" Type="http://schemas.openxmlformats.org/officeDocument/2006/relationships/image" Target="../media/image120.jpg"/><Relationship Id="rId3" Type="http://schemas.openxmlformats.org/officeDocument/2006/relationships/image" Target="../media/image105.JPG"/><Relationship Id="rId21" Type="http://schemas.openxmlformats.org/officeDocument/2006/relationships/image" Target="../media/image123.jpg"/><Relationship Id="rId7" Type="http://schemas.openxmlformats.org/officeDocument/2006/relationships/image" Target="../media/image109.jpg"/><Relationship Id="rId12" Type="http://schemas.openxmlformats.org/officeDocument/2006/relationships/image" Target="../media/image114.jpg"/><Relationship Id="rId17" Type="http://schemas.openxmlformats.org/officeDocument/2006/relationships/image" Target="../media/image119.jpg"/><Relationship Id="rId2" Type="http://schemas.openxmlformats.org/officeDocument/2006/relationships/image" Target="../media/image104.jpg"/><Relationship Id="rId16" Type="http://schemas.openxmlformats.org/officeDocument/2006/relationships/image" Target="../media/image118.jpg"/><Relationship Id="rId20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g"/><Relationship Id="rId11" Type="http://schemas.openxmlformats.org/officeDocument/2006/relationships/image" Target="../media/image113.JPG"/><Relationship Id="rId5" Type="http://schemas.openxmlformats.org/officeDocument/2006/relationships/image" Target="../media/image107.jpg"/><Relationship Id="rId15" Type="http://schemas.openxmlformats.org/officeDocument/2006/relationships/image" Target="../media/image117.JPG"/><Relationship Id="rId10" Type="http://schemas.openxmlformats.org/officeDocument/2006/relationships/image" Target="../media/image112.jpg"/><Relationship Id="rId19" Type="http://schemas.openxmlformats.org/officeDocument/2006/relationships/image" Target="../media/image121.jpg"/><Relationship Id="rId4" Type="http://schemas.openxmlformats.org/officeDocument/2006/relationships/image" Target="../media/image106.jpg"/><Relationship Id="rId9" Type="http://schemas.openxmlformats.org/officeDocument/2006/relationships/image" Target="../media/image111.jpg"/><Relationship Id="rId14" Type="http://schemas.openxmlformats.org/officeDocument/2006/relationships/image" Target="../media/image1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B1C3ED-891B-484E-8361-C64660305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7" t="14344" r="12573" b="19126"/>
          <a:stretch/>
        </p:blipFill>
        <p:spPr>
          <a:xfrm>
            <a:off x="3087183" y="2804826"/>
            <a:ext cx="6498393" cy="38224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D5E8BB-F82D-424A-A912-22F82160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1" t="21598" r="3862" b="13358"/>
          <a:stretch/>
        </p:blipFill>
        <p:spPr>
          <a:xfrm>
            <a:off x="2257" y="0"/>
            <a:ext cx="3084926" cy="1929467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992BE303-4844-462D-81DE-E0C9D89F61FD}"/>
              </a:ext>
            </a:extLst>
          </p:cNvPr>
          <p:cNvSpPr txBox="1">
            <a:spLocks/>
          </p:cNvSpPr>
          <p:nvPr/>
        </p:nvSpPr>
        <p:spPr>
          <a:xfrm>
            <a:off x="4519111" y="662535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</a:rPr>
              <a:t>32 jours dans l’ouest des Etats-Unis</a:t>
            </a:r>
          </a:p>
          <a:p>
            <a:r>
              <a:rPr lang="fr-FR" sz="1800" dirty="0">
                <a:solidFill>
                  <a:schemeClr val="bg1"/>
                </a:solidFill>
              </a:rPr>
              <a:t>du 27 octobre au 27 novembre 2020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8 parcs nationaux !</a:t>
            </a:r>
          </a:p>
        </p:txBody>
      </p:sp>
    </p:spTree>
    <p:extLst>
      <p:ext uri="{BB962C8B-B14F-4D97-AF65-F5344CB8AC3E}">
        <p14:creationId xmlns:p14="http://schemas.microsoft.com/office/powerpoint/2010/main" val="29321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9912993" y="1730516"/>
            <a:ext cx="2181137" cy="39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vers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Hickton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bridge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3610853" y="4297909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Capitol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Reef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7AA709-7131-4489-BAA0-2069A00C5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4081"/>
            <a:ext cx="2189925" cy="16424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8A5002-AA57-46F9-BA60-0806ED3F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11" y="262"/>
            <a:ext cx="2287399" cy="17155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78EC23-2129-4658-9FDA-FCD69561B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20" y="3084"/>
            <a:ext cx="2279874" cy="17099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0E8FAA-CE13-45CF-AC1D-36DD062B7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993" y="0"/>
            <a:ext cx="2283987" cy="171299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E8F9A0-05A1-4FA2-87B6-6ADF02BAC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38" y="1602"/>
            <a:ext cx="2281850" cy="17113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4C2267-2A0E-492A-8BCB-191F516E6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" y="-2559"/>
            <a:ext cx="2287399" cy="17155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D34BCA-02EA-4328-AA96-EFC4481A1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64" y="3395334"/>
            <a:ext cx="2091804" cy="15688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037FCC-2225-4C8D-BC74-83E1E9614E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64" y="1926411"/>
            <a:ext cx="2093003" cy="1222281"/>
          </a:xfrm>
          <a:prstGeom prst="rect">
            <a:avLst/>
          </a:prstGeom>
        </p:spPr>
      </p:pic>
      <p:sp>
        <p:nvSpPr>
          <p:cNvPr id="22" name="Sous-titre 2">
            <a:extLst>
              <a:ext uri="{FF2B5EF4-FFF2-40B4-BE49-F238E27FC236}">
                <a16:creationId xmlns:a16="http://schemas.microsoft.com/office/drawing/2014/main" id="{4544A136-4FB9-464B-AE76-394BC84B0833}"/>
              </a:ext>
            </a:extLst>
          </p:cNvPr>
          <p:cNvSpPr txBox="1">
            <a:spLocks/>
          </p:cNvSpPr>
          <p:nvPr/>
        </p:nvSpPr>
        <p:spPr>
          <a:xfrm>
            <a:off x="0" y="4993988"/>
            <a:ext cx="2181137" cy="39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Vergers de Fruita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CBFEA1C-E0D5-458D-BD9D-00F49A0FA4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06" y="3941290"/>
            <a:ext cx="1628501" cy="122137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5C1775B-E89F-42D1-9D77-90220B73FE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" y="3990879"/>
            <a:ext cx="1189476" cy="89210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2FDC13-4ADB-4C45-9827-8F37C3AB5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71" y="1898737"/>
            <a:ext cx="1485854" cy="19811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870B7CD-92E8-461F-98E6-CF57B3F82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85" y="5232607"/>
            <a:ext cx="1225438" cy="163391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C079E6C-DF06-4F8C-A5BF-A5179CDDE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55" y="1898737"/>
            <a:ext cx="1485854" cy="198113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13C9A4D-E279-48DD-9A3A-E980EFA827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492"/>
            <a:ext cx="2656513" cy="199238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0FAB798-CA32-4D0E-B13F-55613B4F75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67" y="5224081"/>
            <a:ext cx="2174447" cy="163083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FB2C0870-837B-4062-A3D0-59CF0AEC29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62" y="4968299"/>
            <a:ext cx="2520838" cy="189062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C43ABD5-B1A0-4744-834B-B24BCEA51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09" y="2485388"/>
            <a:ext cx="2516299" cy="188722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830B96E-AF58-4447-8603-B5BA63DECB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16" y="5226902"/>
            <a:ext cx="2174447" cy="163083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ACAEFB88-459C-413D-A693-588DE30226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58" y="5220999"/>
            <a:ext cx="1225438" cy="1633917"/>
          </a:xfrm>
          <a:prstGeom prst="rect">
            <a:avLst/>
          </a:prstGeom>
        </p:spPr>
      </p:pic>
      <p:sp>
        <p:nvSpPr>
          <p:cNvPr id="51" name="Sous-titre 2">
            <a:extLst>
              <a:ext uri="{FF2B5EF4-FFF2-40B4-BE49-F238E27FC236}">
                <a16:creationId xmlns:a16="http://schemas.microsoft.com/office/drawing/2014/main" id="{E1E329DC-B990-4D2F-8FAE-829221E9A0B2}"/>
              </a:ext>
            </a:extLst>
          </p:cNvPr>
          <p:cNvSpPr txBox="1">
            <a:spLocks/>
          </p:cNvSpPr>
          <p:nvPr/>
        </p:nvSpPr>
        <p:spPr>
          <a:xfrm>
            <a:off x="5932525" y="3463584"/>
            <a:ext cx="2181137" cy="39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Gorge trail</a:t>
            </a:r>
          </a:p>
        </p:txBody>
      </p:sp>
      <p:sp>
        <p:nvSpPr>
          <p:cNvPr id="52" name="Sous-titre 2">
            <a:extLst>
              <a:ext uri="{FF2B5EF4-FFF2-40B4-BE49-F238E27FC236}">
                <a16:creationId xmlns:a16="http://schemas.microsoft.com/office/drawing/2014/main" id="{98FB4DC6-4AB1-4D45-9A74-A3DC07754A14}"/>
              </a:ext>
            </a:extLst>
          </p:cNvPr>
          <p:cNvSpPr txBox="1">
            <a:spLocks/>
          </p:cNvSpPr>
          <p:nvPr/>
        </p:nvSpPr>
        <p:spPr>
          <a:xfrm>
            <a:off x="10327664" y="4572398"/>
            <a:ext cx="2181137" cy="39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Cassidy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ous-titre 2">
            <a:extLst>
              <a:ext uri="{FF2B5EF4-FFF2-40B4-BE49-F238E27FC236}">
                <a16:creationId xmlns:a16="http://schemas.microsoft.com/office/drawing/2014/main" id="{36A7B989-D1C8-4E39-A147-E2095842197E}"/>
              </a:ext>
            </a:extLst>
          </p:cNvPr>
          <p:cNvSpPr txBox="1">
            <a:spLocks/>
          </p:cNvSpPr>
          <p:nvPr/>
        </p:nvSpPr>
        <p:spPr>
          <a:xfrm>
            <a:off x="1267374" y="4102015"/>
            <a:ext cx="2181137" cy="39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 des pionniers</a:t>
            </a:r>
          </a:p>
        </p:txBody>
      </p:sp>
    </p:spTree>
    <p:extLst>
      <p:ext uri="{BB962C8B-B14F-4D97-AF65-F5344CB8AC3E}">
        <p14:creationId xmlns:p14="http://schemas.microsoft.com/office/powerpoint/2010/main" val="319682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2507932" y="4364088"/>
            <a:ext cx="3286835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Moab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Giants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5190223" y="2742204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Autour de Moab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691C21-3C59-488F-B13A-A84178F65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32" y="4937607"/>
            <a:ext cx="1448850" cy="1931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438033-AA25-42C7-94AA-F052D8544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8894"/>
            <a:ext cx="2380439" cy="31739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321659-31E6-4FA2-85FF-64FD969BA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" t="5829" r="-1"/>
          <a:stretch/>
        </p:blipFill>
        <p:spPr>
          <a:xfrm>
            <a:off x="9429799" y="4937607"/>
            <a:ext cx="2737608" cy="19203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94F6D6-EB4F-43D2-B204-40FBD392F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02" y="4937607"/>
            <a:ext cx="2560523" cy="1920393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B00B4EB0-4DA3-47F5-86BB-A9F5AB09B35F}"/>
              </a:ext>
            </a:extLst>
          </p:cNvPr>
          <p:cNvSpPr txBox="1">
            <a:spLocks/>
          </p:cNvSpPr>
          <p:nvPr/>
        </p:nvSpPr>
        <p:spPr>
          <a:xfrm>
            <a:off x="9429799" y="4588241"/>
            <a:ext cx="1474814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Cupcakes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0C791C-21E8-4418-B454-433F2E8D9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36" y="-4669"/>
            <a:ext cx="2223431" cy="16675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8713B5C-9887-4389-8C47-8E2639836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68" y="2172514"/>
            <a:ext cx="2524372" cy="18932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85E476-A79A-4952-9ED6-F9A29D838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755" y="2181949"/>
            <a:ext cx="2464759" cy="18485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1D7002-95A3-41AD-9E77-2CDAAC22AD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4" b="13909"/>
          <a:stretch/>
        </p:blipFill>
        <p:spPr>
          <a:xfrm>
            <a:off x="4825496" y="-4669"/>
            <a:ext cx="1328545" cy="166311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2C9796-1E7B-4E52-B30A-CF630F2EF7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21" y="1844474"/>
            <a:ext cx="2209416" cy="16570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407FB6-39CC-4721-80FB-3054C2ED7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6" y="3655338"/>
            <a:ext cx="2386268" cy="318169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4E2E99-236C-4CD7-B6D9-0CEEB8C83F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20" y="-4669"/>
            <a:ext cx="2217490" cy="1663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8364D3-1FD1-4EFF-9C7A-83450FA675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" y="0"/>
            <a:ext cx="2217491" cy="1663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3CD07D-13B9-412F-B2DA-25B6927E40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182"/>
            <a:ext cx="2245804" cy="168435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81FA473-0FE5-4430-A30A-64A14A8D0B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79" y="0"/>
            <a:ext cx="2217206" cy="1662904"/>
          </a:xfrm>
          <a:prstGeom prst="rect">
            <a:avLst/>
          </a:prstGeom>
        </p:spPr>
      </p:pic>
      <p:sp>
        <p:nvSpPr>
          <p:cNvPr id="33" name="Sous-titre 2">
            <a:extLst>
              <a:ext uri="{FF2B5EF4-FFF2-40B4-BE49-F238E27FC236}">
                <a16:creationId xmlns:a16="http://schemas.microsoft.com/office/drawing/2014/main" id="{B13D0CA1-B257-46E3-AB7A-FFCA14AD6D64}"/>
              </a:ext>
            </a:extLst>
          </p:cNvPr>
          <p:cNvSpPr txBox="1">
            <a:spLocks/>
          </p:cNvSpPr>
          <p:nvPr/>
        </p:nvSpPr>
        <p:spPr>
          <a:xfrm>
            <a:off x="4745040" y="1718354"/>
            <a:ext cx="1350960" cy="101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à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 Creek river</a:t>
            </a:r>
          </a:p>
        </p:txBody>
      </p:sp>
      <p:sp>
        <p:nvSpPr>
          <p:cNvPr id="36" name="Sous-titre 2">
            <a:extLst>
              <a:ext uri="{FF2B5EF4-FFF2-40B4-BE49-F238E27FC236}">
                <a16:creationId xmlns:a16="http://schemas.microsoft.com/office/drawing/2014/main" id="{673E173C-74EE-47E7-A9ED-CF22D7F8F68A}"/>
              </a:ext>
            </a:extLst>
          </p:cNvPr>
          <p:cNvSpPr txBox="1">
            <a:spLocks/>
          </p:cNvSpPr>
          <p:nvPr/>
        </p:nvSpPr>
        <p:spPr>
          <a:xfrm>
            <a:off x="7511823" y="1705120"/>
            <a:ext cx="1350960" cy="363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père - fils</a:t>
            </a:r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F71A1BEC-24AD-4752-B97A-077D7EF67418}"/>
              </a:ext>
            </a:extLst>
          </p:cNvPr>
          <p:cNvSpPr txBox="1">
            <a:spLocks/>
          </p:cNvSpPr>
          <p:nvPr/>
        </p:nvSpPr>
        <p:spPr>
          <a:xfrm>
            <a:off x="7058755" y="4143599"/>
            <a:ext cx="2464758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fr-FR" sz="1100" dirty="0">
                <a:solidFill>
                  <a:schemeClr val="bg1"/>
                </a:solidFill>
              </a:rPr>
              <a:t>Run de Camille vers Morning Glory Arch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6063681F-1E35-4F04-947B-E1C249140D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46" y="-1"/>
            <a:ext cx="1243837" cy="1658449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8FF791A3-3703-4918-938C-AC054AAE5091}"/>
              </a:ext>
            </a:extLst>
          </p:cNvPr>
          <p:cNvSpPr txBox="1">
            <a:spLocks/>
          </p:cNvSpPr>
          <p:nvPr/>
        </p:nvSpPr>
        <p:spPr>
          <a:xfrm>
            <a:off x="6803938" y="4644529"/>
            <a:ext cx="1847134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plaisir de la piscine</a:t>
            </a:r>
          </a:p>
        </p:txBody>
      </p:sp>
    </p:spTree>
    <p:extLst>
      <p:ext uri="{BB962C8B-B14F-4D97-AF65-F5344CB8AC3E}">
        <p14:creationId xmlns:p14="http://schemas.microsoft.com/office/powerpoint/2010/main" val="184002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7632868" y="1631250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Delicate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Arch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915264" y="2016414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Arches NP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6D863E-E431-4F1C-A116-226DE578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15" y="1663112"/>
            <a:ext cx="1216246" cy="16216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B09140-D119-476D-972B-39FF69A3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41" y="0"/>
            <a:ext cx="2132520" cy="15993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9E14471-0938-4C4D-934D-6F4CCD59A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611" y="1710693"/>
            <a:ext cx="2162215" cy="16216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BCD6E1A-4F7C-44D3-B187-D527819B3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84" y="-4598"/>
            <a:ext cx="2162216" cy="162166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073A49-CC76-4332-BF1D-0343B80978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66" y="4963989"/>
            <a:ext cx="1405661" cy="187421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C0466B1-57D2-4228-BC91-5B1787477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9159"/>
            <a:ext cx="2064568" cy="154842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73C803E-889A-4BB6-B117-4F90DADCFC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65" y="2664617"/>
            <a:ext cx="2853926" cy="214044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24D200F-9FB0-4B1B-AF38-BB57D967E4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17" y="-11015"/>
            <a:ext cx="2220286" cy="166521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08F291F-D9E3-451E-B3EF-86FF224A09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519" y="8709"/>
            <a:ext cx="2172745" cy="162955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3C6D5EE-FE52-4703-8A44-396C6D279B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29" y="2072321"/>
            <a:ext cx="3101635" cy="232622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93BB07C-4039-42EA-9419-0C084695AE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" y="5510"/>
            <a:ext cx="2104496" cy="1578372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81BAE2B-43EE-47DB-A135-750FC5075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84" y="4946612"/>
            <a:ext cx="1431728" cy="1908971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6AB31FC-887C-454E-876F-47FDEEF2B0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" y="5293687"/>
            <a:ext cx="2064566" cy="154842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E6509C71-69C1-47A5-A82D-11FF04EB13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470"/>
            <a:ext cx="2064566" cy="154842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CBE2846-710E-4F06-94A3-063FDDCA2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15" y="3441383"/>
            <a:ext cx="1692341" cy="126925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902909F-B43B-4FE3-B063-3ACA28802F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39" y="4963988"/>
            <a:ext cx="1420508" cy="189401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B47F9B56-0752-4F2A-B754-1AFEF291F7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74" y="4963989"/>
            <a:ext cx="2525348" cy="1894011"/>
          </a:xfrm>
          <a:prstGeom prst="rect">
            <a:avLst/>
          </a:prstGeom>
        </p:spPr>
      </p:pic>
      <p:sp>
        <p:nvSpPr>
          <p:cNvPr id="54" name="Sous-titre 2">
            <a:extLst>
              <a:ext uri="{FF2B5EF4-FFF2-40B4-BE49-F238E27FC236}">
                <a16:creationId xmlns:a16="http://schemas.microsoft.com/office/drawing/2014/main" id="{B6FCFB5F-4650-4EC6-9A6F-732D99B84071}"/>
              </a:ext>
            </a:extLst>
          </p:cNvPr>
          <p:cNvSpPr txBox="1">
            <a:spLocks/>
          </p:cNvSpPr>
          <p:nvPr/>
        </p:nvSpPr>
        <p:spPr>
          <a:xfrm>
            <a:off x="0" y="1548686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Landscape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Arch</a:t>
            </a:r>
          </a:p>
        </p:txBody>
      </p:sp>
      <p:sp>
        <p:nvSpPr>
          <p:cNvPr id="55" name="Sous-titre 2">
            <a:extLst>
              <a:ext uri="{FF2B5EF4-FFF2-40B4-BE49-F238E27FC236}">
                <a16:creationId xmlns:a16="http://schemas.microsoft.com/office/drawing/2014/main" id="{1BD305A5-636D-487E-9667-4A95B0A7352F}"/>
              </a:ext>
            </a:extLst>
          </p:cNvPr>
          <p:cNvSpPr txBox="1">
            <a:spLocks/>
          </p:cNvSpPr>
          <p:nvPr/>
        </p:nvSpPr>
        <p:spPr>
          <a:xfrm>
            <a:off x="5540939" y="2392107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Turret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Arch</a:t>
            </a:r>
          </a:p>
        </p:txBody>
      </p:sp>
      <p:sp>
        <p:nvSpPr>
          <p:cNvPr id="56" name="Sous-titre 2">
            <a:extLst>
              <a:ext uri="{FF2B5EF4-FFF2-40B4-BE49-F238E27FC236}">
                <a16:creationId xmlns:a16="http://schemas.microsoft.com/office/drawing/2014/main" id="{31DF1771-1B6B-4426-AE61-D90022887973}"/>
              </a:ext>
            </a:extLst>
          </p:cNvPr>
          <p:cNvSpPr txBox="1">
            <a:spLocks/>
          </p:cNvSpPr>
          <p:nvPr/>
        </p:nvSpPr>
        <p:spPr>
          <a:xfrm>
            <a:off x="-54542" y="3317573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Navajo Arch</a:t>
            </a:r>
          </a:p>
        </p:txBody>
      </p:sp>
      <p:sp>
        <p:nvSpPr>
          <p:cNvPr id="57" name="Sous-titre 2">
            <a:extLst>
              <a:ext uri="{FF2B5EF4-FFF2-40B4-BE49-F238E27FC236}">
                <a16:creationId xmlns:a16="http://schemas.microsoft.com/office/drawing/2014/main" id="{CEF5EF6E-8CCA-467D-A659-ECCE97B809B3}"/>
              </a:ext>
            </a:extLst>
          </p:cNvPr>
          <p:cNvSpPr txBox="1">
            <a:spLocks/>
          </p:cNvSpPr>
          <p:nvPr/>
        </p:nvSpPr>
        <p:spPr>
          <a:xfrm>
            <a:off x="-54542" y="4851183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O Arch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5FDEAF9D-1539-4C26-956B-0B4500F5EB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653" y="4963989"/>
            <a:ext cx="2525348" cy="1894011"/>
          </a:xfrm>
          <a:prstGeom prst="rect">
            <a:avLst/>
          </a:prstGeom>
        </p:spPr>
      </p:pic>
      <p:sp>
        <p:nvSpPr>
          <p:cNvPr id="60" name="Sous-titre 2">
            <a:extLst>
              <a:ext uri="{FF2B5EF4-FFF2-40B4-BE49-F238E27FC236}">
                <a16:creationId xmlns:a16="http://schemas.microsoft.com/office/drawing/2014/main" id="{26E9EACD-B059-4D03-B8FB-55DDAF5BBD59}"/>
              </a:ext>
            </a:extLst>
          </p:cNvPr>
          <p:cNvSpPr txBox="1">
            <a:spLocks/>
          </p:cNvSpPr>
          <p:nvPr/>
        </p:nvSpPr>
        <p:spPr>
          <a:xfrm>
            <a:off x="5010576" y="1650103"/>
            <a:ext cx="2254941" cy="566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&amp; South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ous-titre 2">
            <a:extLst>
              <a:ext uri="{FF2B5EF4-FFF2-40B4-BE49-F238E27FC236}">
                <a16:creationId xmlns:a16="http://schemas.microsoft.com/office/drawing/2014/main" id="{6D526183-ABEF-4ABE-8A52-3E9BA97C3150}"/>
              </a:ext>
            </a:extLst>
          </p:cNvPr>
          <p:cNvSpPr txBox="1">
            <a:spLocks/>
          </p:cNvSpPr>
          <p:nvPr/>
        </p:nvSpPr>
        <p:spPr>
          <a:xfrm>
            <a:off x="2525592" y="1836897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Arch</a:t>
            </a:r>
          </a:p>
        </p:txBody>
      </p:sp>
      <p:sp>
        <p:nvSpPr>
          <p:cNvPr id="62" name="Sous-titre 2">
            <a:extLst>
              <a:ext uri="{FF2B5EF4-FFF2-40B4-BE49-F238E27FC236}">
                <a16:creationId xmlns:a16="http://schemas.microsoft.com/office/drawing/2014/main" id="{6DBD9F27-08C9-4FBE-B945-E974B927C0B7}"/>
              </a:ext>
            </a:extLst>
          </p:cNvPr>
          <p:cNvSpPr txBox="1">
            <a:spLocks/>
          </p:cNvSpPr>
          <p:nvPr/>
        </p:nvSpPr>
        <p:spPr>
          <a:xfrm>
            <a:off x="-54542" y="5086460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Partition Arch</a:t>
            </a:r>
          </a:p>
        </p:txBody>
      </p:sp>
      <p:sp>
        <p:nvSpPr>
          <p:cNvPr id="63" name="Sous-titre 2">
            <a:extLst>
              <a:ext uri="{FF2B5EF4-FFF2-40B4-BE49-F238E27FC236}">
                <a16:creationId xmlns:a16="http://schemas.microsoft.com/office/drawing/2014/main" id="{D863664A-3A5C-4729-99CB-63A15DB0F4E9}"/>
              </a:ext>
            </a:extLst>
          </p:cNvPr>
          <p:cNvSpPr txBox="1">
            <a:spLocks/>
          </p:cNvSpPr>
          <p:nvPr/>
        </p:nvSpPr>
        <p:spPr>
          <a:xfrm>
            <a:off x="3930200" y="4695137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 Arch</a:t>
            </a:r>
          </a:p>
        </p:txBody>
      </p:sp>
      <p:sp>
        <p:nvSpPr>
          <p:cNvPr id="64" name="Sous-titre 2">
            <a:extLst>
              <a:ext uri="{FF2B5EF4-FFF2-40B4-BE49-F238E27FC236}">
                <a16:creationId xmlns:a16="http://schemas.microsoft.com/office/drawing/2014/main" id="{F0834593-D7D6-49B4-BA57-34501027E74F}"/>
              </a:ext>
            </a:extLst>
          </p:cNvPr>
          <p:cNvSpPr txBox="1">
            <a:spLocks/>
          </p:cNvSpPr>
          <p:nvPr/>
        </p:nvSpPr>
        <p:spPr>
          <a:xfrm>
            <a:off x="2366043" y="4683572"/>
            <a:ext cx="1317072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Arch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F1E0544-BF05-44DB-8D0B-0027852A06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782" y="3334657"/>
            <a:ext cx="1020360" cy="1360480"/>
          </a:xfrm>
          <a:prstGeom prst="rect">
            <a:avLst/>
          </a:prstGeom>
        </p:spPr>
      </p:pic>
      <p:sp>
        <p:nvSpPr>
          <p:cNvPr id="33" name="Sous-titre 2">
            <a:extLst>
              <a:ext uri="{FF2B5EF4-FFF2-40B4-BE49-F238E27FC236}">
                <a16:creationId xmlns:a16="http://schemas.microsoft.com/office/drawing/2014/main" id="{545554BF-E7D2-4262-84C9-D0932DE62357}"/>
              </a:ext>
            </a:extLst>
          </p:cNvPr>
          <p:cNvSpPr txBox="1">
            <a:spLocks/>
          </p:cNvSpPr>
          <p:nvPr/>
        </p:nvSpPr>
        <p:spPr>
          <a:xfrm>
            <a:off x="10355750" y="4649016"/>
            <a:ext cx="1836076" cy="312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des étoiles</a:t>
            </a:r>
          </a:p>
        </p:txBody>
      </p:sp>
    </p:spTree>
    <p:extLst>
      <p:ext uri="{BB962C8B-B14F-4D97-AF65-F5344CB8AC3E}">
        <p14:creationId xmlns:p14="http://schemas.microsoft.com/office/powerpoint/2010/main" val="370503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7151294" y="5064356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Grenier aztèque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4739822" y="3046480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Canyonlands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8CDA49-701A-4811-8838-0E15CB218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34" y="5372830"/>
            <a:ext cx="1980227" cy="14851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CAAC52-CC2F-476D-9F35-DEA4860A7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24" y="3413059"/>
            <a:ext cx="1980227" cy="15102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6AD89D-437B-4DFC-9BB3-305BCE986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31" y="4841780"/>
            <a:ext cx="2678884" cy="20091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2C9609-9CD5-410D-B74F-29AACBB52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99" y="2504164"/>
            <a:ext cx="2431924" cy="18239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48CB94-1A11-48D9-BE53-8052A92A7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" y="3888013"/>
            <a:ext cx="3950573" cy="29629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07FF222-2221-4902-BDB7-ED027A247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46" y="0"/>
            <a:ext cx="3399178" cy="254938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1D61AB-CE74-4903-BFAE-638ACAAFCC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2" y="7057"/>
            <a:ext cx="3361682" cy="252126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8290E64-A14B-4C8C-8E05-340024D98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140" y="7056"/>
            <a:ext cx="1906745" cy="254232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2358BD2-D4E2-45F6-9ED4-6BF0DA005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04" y="3533"/>
            <a:ext cx="2959400" cy="221955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F34974E-D217-4C9D-A82D-CFB10644AE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147" y="4488110"/>
            <a:ext cx="3159853" cy="2369890"/>
          </a:xfrm>
          <a:prstGeom prst="rect">
            <a:avLst/>
          </a:prstGeom>
        </p:spPr>
      </p:pic>
      <p:sp>
        <p:nvSpPr>
          <p:cNvPr id="32" name="Sous-titre 2">
            <a:extLst>
              <a:ext uri="{FF2B5EF4-FFF2-40B4-BE49-F238E27FC236}">
                <a16:creationId xmlns:a16="http://schemas.microsoft.com/office/drawing/2014/main" id="{6CF0CE4E-CC73-48D3-BCF0-22D8354B4DFF}"/>
              </a:ext>
            </a:extLst>
          </p:cNvPr>
          <p:cNvSpPr txBox="1">
            <a:spLocks/>
          </p:cNvSpPr>
          <p:nvPr/>
        </p:nvSpPr>
        <p:spPr>
          <a:xfrm>
            <a:off x="134155" y="3453132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Mesa Arch</a:t>
            </a:r>
          </a:p>
        </p:txBody>
      </p:sp>
      <p:sp>
        <p:nvSpPr>
          <p:cNvPr id="33" name="Sous-titre 2">
            <a:extLst>
              <a:ext uri="{FF2B5EF4-FFF2-40B4-BE49-F238E27FC236}">
                <a16:creationId xmlns:a16="http://schemas.microsoft.com/office/drawing/2014/main" id="{AB6E0548-FDD8-448D-8593-F3144DF7EF77}"/>
              </a:ext>
            </a:extLst>
          </p:cNvPr>
          <p:cNvSpPr txBox="1">
            <a:spLocks/>
          </p:cNvSpPr>
          <p:nvPr/>
        </p:nvSpPr>
        <p:spPr>
          <a:xfrm>
            <a:off x="134155" y="2505517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Point</a:t>
            </a:r>
          </a:p>
        </p:txBody>
      </p:sp>
      <p:sp>
        <p:nvSpPr>
          <p:cNvPr id="36" name="Sous-titre 2">
            <a:extLst>
              <a:ext uri="{FF2B5EF4-FFF2-40B4-BE49-F238E27FC236}">
                <a16:creationId xmlns:a16="http://schemas.microsoft.com/office/drawing/2014/main" id="{8BC51C39-8293-48F7-B43A-AB5D64B5E53F}"/>
              </a:ext>
            </a:extLst>
          </p:cNvPr>
          <p:cNvSpPr txBox="1">
            <a:spLocks/>
          </p:cNvSpPr>
          <p:nvPr/>
        </p:nvSpPr>
        <p:spPr>
          <a:xfrm>
            <a:off x="7211217" y="2621586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Buck canyon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overlook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A81F31F7-18DF-47B2-A143-BFB0053D5841}"/>
              </a:ext>
            </a:extLst>
          </p:cNvPr>
          <p:cNvSpPr txBox="1">
            <a:spLocks/>
          </p:cNvSpPr>
          <p:nvPr/>
        </p:nvSpPr>
        <p:spPr>
          <a:xfrm>
            <a:off x="9182830" y="2223083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river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overlook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ous-titre 2">
            <a:extLst>
              <a:ext uri="{FF2B5EF4-FFF2-40B4-BE49-F238E27FC236}">
                <a16:creationId xmlns:a16="http://schemas.microsoft.com/office/drawing/2014/main" id="{ABA880E5-AF9B-4CBB-BA7C-67BAE7899E74}"/>
              </a:ext>
            </a:extLst>
          </p:cNvPr>
          <p:cNvSpPr txBox="1">
            <a:spLocks/>
          </p:cNvSpPr>
          <p:nvPr/>
        </p:nvSpPr>
        <p:spPr>
          <a:xfrm>
            <a:off x="8881051" y="4264449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Aztec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butte</a:t>
            </a:r>
          </a:p>
        </p:txBody>
      </p:sp>
    </p:spTree>
    <p:extLst>
      <p:ext uri="{BB962C8B-B14F-4D97-AF65-F5344CB8AC3E}">
        <p14:creationId xmlns:p14="http://schemas.microsoft.com/office/powerpoint/2010/main" val="33616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5502214" y="2377342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Grenier aztèque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134155" y="2921978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Canyonlands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8CDA49-701A-4811-8838-0E15CB218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07" y="2243056"/>
            <a:ext cx="1386316" cy="10397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CAAC52-CC2F-476D-9F35-DEA4860A7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28" y="2317666"/>
            <a:ext cx="1758582" cy="13412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6AD89D-437B-4DFC-9BB3-305BCE986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73" y="5372829"/>
            <a:ext cx="1980227" cy="14851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2C9609-9CD5-410D-B74F-29AACBB52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06" y="3390613"/>
            <a:ext cx="2431924" cy="18239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48CB94-1A11-48D9-BE53-8052A92A7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" y="3888013"/>
            <a:ext cx="3950573" cy="29629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07FF222-2221-4902-BDB7-ED027A247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23" y="-11829"/>
            <a:ext cx="2865218" cy="21489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C1D61AB-CE74-4903-BFAE-638ACAAFCC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2" y="7057"/>
            <a:ext cx="2865218" cy="214891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8290E64-A14B-4C8C-8E05-340024D98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46" y="-811"/>
            <a:ext cx="1601441" cy="213525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2358BD2-D4E2-45F6-9ED4-6BF0DA005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93" y="-20"/>
            <a:ext cx="2867271" cy="215045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F34974E-D217-4C9D-A82D-CFB10644AE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86" y="5363747"/>
            <a:ext cx="1992337" cy="1494253"/>
          </a:xfrm>
          <a:prstGeom prst="rect">
            <a:avLst/>
          </a:prstGeom>
        </p:spPr>
      </p:pic>
      <p:sp>
        <p:nvSpPr>
          <p:cNvPr id="32" name="Sous-titre 2">
            <a:extLst>
              <a:ext uri="{FF2B5EF4-FFF2-40B4-BE49-F238E27FC236}">
                <a16:creationId xmlns:a16="http://schemas.microsoft.com/office/drawing/2014/main" id="{6CF0CE4E-CC73-48D3-BCF0-22D8354B4DFF}"/>
              </a:ext>
            </a:extLst>
          </p:cNvPr>
          <p:cNvSpPr txBox="1">
            <a:spLocks/>
          </p:cNvSpPr>
          <p:nvPr/>
        </p:nvSpPr>
        <p:spPr>
          <a:xfrm>
            <a:off x="91357" y="3582891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Mesa Arch</a:t>
            </a:r>
          </a:p>
        </p:txBody>
      </p:sp>
      <p:sp>
        <p:nvSpPr>
          <p:cNvPr id="33" name="Sous-titre 2">
            <a:extLst>
              <a:ext uri="{FF2B5EF4-FFF2-40B4-BE49-F238E27FC236}">
                <a16:creationId xmlns:a16="http://schemas.microsoft.com/office/drawing/2014/main" id="{AB6E0548-FDD8-448D-8593-F3144DF7EF77}"/>
              </a:ext>
            </a:extLst>
          </p:cNvPr>
          <p:cNvSpPr txBox="1">
            <a:spLocks/>
          </p:cNvSpPr>
          <p:nvPr/>
        </p:nvSpPr>
        <p:spPr>
          <a:xfrm>
            <a:off x="17035" y="2185532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Point</a:t>
            </a:r>
          </a:p>
        </p:txBody>
      </p:sp>
      <p:sp>
        <p:nvSpPr>
          <p:cNvPr id="36" name="Sous-titre 2">
            <a:extLst>
              <a:ext uri="{FF2B5EF4-FFF2-40B4-BE49-F238E27FC236}">
                <a16:creationId xmlns:a16="http://schemas.microsoft.com/office/drawing/2014/main" id="{8BC51C39-8293-48F7-B43A-AB5D64B5E53F}"/>
              </a:ext>
            </a:extLst>
          </p:cNvPr>
          <p:cNvSpPr txBox="1">
            <a:spLocks/>
          </p:cNvSpPr>
          <p:nvPr/>
        </p:nvSpPr>
        <p:spPr>
          <a:xfrm>
            <a:off x="7163881" y="2132375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Buck canyon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overlook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A81F31F7-18DF-47B2-A143-BFB0053D5841}"/>
              </a:ext>
            </a:extLst>
          </p:cNvPr>
          <p:cNvSpPr txBox="1">
            <a:spLocks/>
          </p:cNvSpPr>
          <p:nvPr/>
        </p:nvSpPr>
        <p:spPr>
          <a:xfrm>
            <a:off x="9590335" y="2208508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river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overlook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ous-titre 2">
            <a:extLst>
              <a:ext uri="{FF2B5EF4-FFF2-40B4-BE49-F238E27FC236}">
                <a16:creationId xmlns:a16="http://schemas.microsoft.com/office/drawing/2014/main" id="{ABA880E5-AF9B-4CBB-BA7C-67BAE7899E74}"/>
              </a:ext>
            </a:extLst>
          </p:cNvPr>
          <p:cNvSpPr txBox="1">
            <a:spLocks/>
          </p:cNvSpPr>
          <p:nvPr/>
        </p:nvSpPr>
        <p:spPr>
          <a:xfrm>
            <a:off x="6569267" y="5033432"/>
            <a:ext cx="1543574" cy="305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Aztec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butte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1D97725-BAD4-44A8-B2EE-CD4F459C7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67" y="3185533"/>
            <a:ext cx="2100685" cy="157551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5702DC-D594-4083-94A3-767721F92D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35" y="4916276"/>
            <a:ext cx="2588965" cy="194172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29D4FCB-4C94-446A-9656-E82C75DED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96" y="3211908"/>
            <a:ext cx="2076703" cy="1557528"/>
          </a:xfrm>
          <a:prstGeom prst="rect">
            <a:avLst/>
          </a:prstGeom>
        </p:spPr>
      </p:pic>
      <p:sp>
        <p:nvSpPr>
          <p:cNvPr id="26" name="Sous-titre 2">
            <a:extLst>
              <a:ext uri="{FF2B5EF4-FFF2-40B4-BE49-F238E27FC236}">
                <a16:creationId xmlns:a16="http://schemas.microsoft.com/office/drawing/2014/main" id="{C7653DBF-1C41-4411-A2E3-333B675E0E5B}"/>
              </a:ext>
            </a:extLst>
          </p:cNvPr>
          <p:cNvSpPr txBox="1">
            <a:spLocks/>
          </p:cNvSpPr>
          <p:nvPr/>
        </p:nvSpPr>
        <p:spPr>
          <a:xfrm>
            <a:off x="7824996" y="2745843"/>
            <a:ext cx="210068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Puis pas mal de trajet…</a:t>
            </a:r>
          </a:p>
        </p:txBody>
      </p:sp>
    </p:spTree>
    <p:extLst>
      <p:ext uri="{BB962C8B-B14F-4D97-AF65-F5344CB8AC3E}">
        <p14:creationId xmlns:p14="http://schemas.microsoft.com/office/powerpoint/2010/main" val="1448800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3253162" y="1843769"/>
            <a:ext cx="1234460" cy="218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Luxor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127853" y="2858008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Vegas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90D1EB-F430-46A1-883A-E176B5577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4921486"/>
            <a:ext cx="2568441" cy="1926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8A6E9B-F95B-4EDD-A600-B5E0C12DE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94" y="0"/>
            <a:ext cx="2277336" cy="17080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BDB296-D03E-4BF1-B5F4-15A62DB9A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76" y="2417577"/>
            <a:ext cx="1837561" cy="24500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0AF277-B638-49FC-96CC-273F630AB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8" y="2401350"/>
            <a:ext cx="2871831" cy="21538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44052F-AE01-4518-8754-13FFC83CD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2871831" cy="21538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80DAB3-7788-4BAA-AE97-4D69C3526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594" y="36908"/>
            <a:ext cx="2773406" cy="208005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E96BA6-C111-45B9-B926-CEC2578204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72" y="2387820"/>
            <a:ext cx="2871831" cy="215387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751A6A0-ABE5-459B-ABAF-416E5BA24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79" y="4947579"/>
            <a:ext cx="1444749" cy="192633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65ECF14-259D-4288-B0D6-3AB9DFFC8F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65" y="4867659"/>
            <a:ext cx="2645328" cy="19839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B474053-D8A9-46EB-B07D-ED9EA43A0D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83" y="2858555"/>
            <a:ext cx="2564757" cy="192356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6B7A0D5-12AD-4E8C-9913-7BC4265795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18" y="4947579"/>
            <a:ext cx="2546419" cy="190981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7FF4310-8765-41EA-BE3F-BF2356DFA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83" y="4948897"/>
            <a:ext cx="2544661" cy="19084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C251500-6081-40F8-907A-7CD67F9167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80" y="4810"/>
            <a:ext cx="1615405" cy="215387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CB4CB9C-1C4F-4402-A176-DB21C6415E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38" y="0"/>
            <a:ext cx="2277336" cy="1708002"/>
          </a:xfrm>
          <a:prstGeom prst="rect">
            <a:avLst/>
          </a:prstGeom>
        </p:spPr>
      </p:pic>
      <p:sp>
        <p:nvSpPr>
          <p:cNvPr id="36" name="Sous-titre 2">
            <a:extLst>
              <a:ext uri="{FF2B5EF4-FFF2-40B4-BE49-F238E27FC236}">
                <a16:creationId xmlns:a16="http://schemas.microsoft.com/office/drawing/2014/main" id="{3A1CFDA9-97FF-415C-97C3-50F4833F1AA3}"/>
              </a:ext>
            </a:extLst>
          </p:cNvPr>
          <p:cNvSpPr txBox="1">
            <a:spLocks/>
          </p:cNvSpPr>
          <p:nvPr/>
        </p:nvSpPr>
        <p:spPr>
          <a:xfrm>
            <a:off x="5340742" y="1843769"/>
            <a:ext cx="1234460" cy="218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Cesar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palace</a:t>
            </a:r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D1534609-6A30-4482-B2B3-901423326F7D}"/>
              </a:ext>
            </a:extLst>
          </p:cNvPr>
          <p:cNvSpPr txBox="1">
            <a:spLocks/>
          </p:cNvSpPr>
          <p:nvPr/>
        </p:nvSpPr>
        <p:spPr>
          <a:xfrm>
            <a:off x="7874748" y="2169831"/>
            <a:ext cx="1234460" cy="218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New York New York</a:t>
            </a:r>
          </a:p>
        </p:txBody>
      </p:sp>
      <p:sp>
        <p:nvSpPr>
          <p:cNvPr id="38" name="Sous-titre 2">
            <a:extLst>
              <a:ext uri="{FF2B5EF4-FFF2-40B4-BE49-F238E27FC236}">
                <a16:creationId xmlns:a16="http://schemas.microsoft.com/office/drawing/2014/main" id="{B2F1FE7F-03C3-43C6-9975-D706C0661E30}"/>
              </a:ext>
            </a:extLst>
          </p:cNvPr>
          <p:cNvSpPr txBox="1">
            <a:spLocks/>
          </p:cNvSpPr>
          <p:nvPr/>
        </p:nvSpPr>
        <p:spPr>
          <a:xfrm>
            <a:off x="9527558" y="2141387"/>
            <a:ext cx="2664442" cy="39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fontaines du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Bellagio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ous-titre 2">
            <a:extLst>
              <a:ext uri="{FF2B5EF4-FFF2-40B4-BE49-F238E27FC236}">
                <a16:creationId xmlns:a16="http://schemas.microsoft.com/office/drawing/2014/main" id="{398D60DE-F0BA-43FF-A4BB-939A623C71D5}"/>
              </a:ext>
            </a:extLst>
          </p:cNvPr>
          <p:cNvSpPr txBox="1">
            <a:spLocks/>
          </p:cNvSpPr>
          <p:nvPr/>
        </p:nvSpPr>
        <p:spPr>
          <a:xfrm>
            <a:off x="56121" y="4703400"/>
            <a:ext cx="1234460" cy="218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Nuit à l’Excalibur</a:t>
            </a:r>
          </a:p>
        </p:txBody>
      </p:sp>
    </p:spTree>
    <p:extLst>
      <p:ext uri="{BB962C8B-B14F-4D97-AF65-F5344CB8AC3E}">
        <p14:creationId xmlns:p14="http://schemas.microsoft.com/office/powerpoint/2010/main" val="351810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385901" y="5043382"/>
            <a:ext cx="3607266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Venice Beach et son skate-park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3247602" y="4113902"/>
            <a:ext cx="1576068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Angeles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3D4847-8E4B-483A-BB56-BB454AC2B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30" y="-7363"/>
            <a:ext cx="2435186" cy="18263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841E7F-F24A-4677-89C2-2FA67851D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701" y="4787332"/>
            <a:ext cx="2740260" cy="20551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8FDF8-E4D6-44BB-8093-F77D4EB6D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" y="5328594"/>
            <a:ext cx="2050763" cy="15380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847F1F-32A3-4F24-81BF-12C2CC44F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" y="2730118"/>
            <a:ext cx="3084352" cy="23132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5C4A61-0874-4B5B-B669-92A0D3EA5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29" y="5319928"/>
            <a:ext cx="2018579" cy="15139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A9EC08-0F08-4D0F-9F8C-2351B0E85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7" y="-296"/>
            <a:ext cx="3271824" cy="24538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EBE92E-2585-4360-A65E-ABCF374510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997" b="525"/>
          <a:stretch/>
        </p:blipFill>
        <p:spPr>
          <a:xfrm>
            <a:off x="3406992" y="1947182"/>
            <a:ext cx="1952179" cy="16004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72634F-97A1-4EB2-8657-AD936C2A7A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43" y="-1"/>
            <a:ext cx="1364271" cy="18190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00E272-008F-40DD-8654-D045D18B1F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7" t="24885" r="8516" b="31785"/>
          <a:stretch/>
        </p:blipFill>
        <p:spPr>
          <a:xfrm>
            <a:off x="3386760" y="0"/>
            <a:ext cx="1972411" cy="183299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F34A1B-1D6E-4023-8EEA-49E37D2E5C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658" y="2445390"/>
            <a:ext cx="2737303" cy="20529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8098C0-458C-4AF3-B645-8D9307EA7E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59" y="-295"/>
            <a:ext cx="2761285" cy="2070964"/>
          </a:xfrm>
          <a:prstGeom prst="rect">
            <a:avLst/>
          </a:prstGeom>
        </p:spPr>
      </p:pic>
      <p:sp>
        <p:nvSpPr>
          <p:cNvPr id="26" name="Sous-titre 2">
            <a:extLst>
              <a:ext uri="{FF2B5EF4-FFF2-40B4-BE49-F238E27FC236}">
                <a16:creationId xmlns:a16="http://schemas.microsoft.com/office/drawing/2014/main" id="{CF33A4F6-3ACE-43C7-A806-17FF6D26B597}"/>
              </a:ext>
            </a:extLst>
          </p:cNvPr>
          <p:cNvSpPr txBox="1">
            <a:spLocks/>
          </p:cNvSpPr>
          <p:nvPr/>
        </p:nvSpPr>
        <p:spPr>
          <a:xfrm>
            <a:off x="-9408" y="2453572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Griffith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observatory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ous-titre 2">
            <a:extLst>
              <a:ext uri="{FF2B5EF4-FFF2-40B4-BE49-F238E27FC236}">
                <a16:creationId xmlns:a16="http://schemas.microsoft.com/office/drawing/2014/main" id="{F60B9255-57B5-4B83-9B55-1592AB662E2F}"/>
              </a:ext>
            </a:extLst>
          </p:cNvPr>
          <p:cNvSpPr txBox="1">
            <a:spLocks/>
          </p:cNvSpPr>
          <p:nvPr/>
        </p:nvSpPr>
        <p:spPr>
          <a:xfrm>
            <a:off x="5503185" y="1840334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Hollywood Boulevard</a:t>
            </a:r>
          </a:p>
        </p:txBody>
      </p:sp>
      <p:sp>
        <p:nvSpPr>
          <p:cNvPr id="29" name="Sous-titre 2">
            <a:extLst>
              <a:ext uri="{FF2B5EF4-FFF2-40B4-BE49-F238E27FC236}">
                <a16:creationId xmlns:a16="http://schemas.microsoft.com/office/drawing/2014/main" id="{A587D1B5-D910-47F2-9D27-BBE328375543}"/>
              </a:ext>
            </a:extLst>
          </p:cNvPr>
          <p:cNvSpPr txBox="1">
            <a:spLocks/>
          </p:cNvSpPr>
          <p:nvPr/>
        </p:nvSpPr>
        <p:spPr>
          <a:xfrm>
            <a:off x="6822376" y="3093303"/>
            <a:ext cx="2050762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Trajet vers Joshua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NP</a:t>
            </a:r>
          </a:p>
        </p:txBody>
      </p:sp>
      <p:sp>
        <p:nvSpPr>
          <p:cNvPr id="30" name="Sous-titre 2">
            <a:extLst>
              <a:ext uri="{FF2B5EF4-FFF2-40B4-BE49-F238E27FC236}">
                <a16:creationId xmlns:a16="http://schemas.microsoft.com/office/drawing/2014/main" id="{CA67FBC6-BBF9-478E-8E0E-9A7359AA8111}"/>
              </a:ext>
            </a:extLst>
          </p:cNvPr>
          <p:cNvSpPr txBox="1">
            <a:spLocks/>
          </p:cNvSpPr>
          <p:nvPr/>
        </p:nvSpPr>
        <p:spPr>
          <a:xfrm>
            <a:off x="10366574" y="2102264"/>
            <a:ext cx="1053930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Pioneer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80AC0AEF-BAF6-4D7A-8C56-CC484E10EE85}"/>
              </a:ext>
            </a:extLst>
          </p:cNvPr>
          <p:cNvSpPr txBox="1">
            <a:spLocks/>
          </p:cNvSpPr>
          <p:nvPr/>
        </p:nvSpPr>
        <p:spPr>
          <a:xfrm>
            <a:off x="7338505" y="1823027"/>
            <a:ext cx="1575700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life</a:t>
            </a:r>
          </a:p>
        </p:txBody>
      </p:sp>
      <p:sp>
        <p:nvSpPr>
          <p:cNvPr id="32" name="Sous-titre 2">
            <a:extLst>
              <a:ext uri="{FF2B5EF4-FFF2-40B4-BE49-F238E27FC236}">
                <a16:creationId xmlns:a16="http://schemas.microsoft.com/office/drawing/2014/main" id="{F0CB89C8-E9FE-4835-87D8-6677A0D7EAB4}"/>
              </a:ext>
            </a:extLst>
          </p:cNvPr>
          <p:cNvSpPr txBox="1">
            <a:spLocks/>
          </p:cNvSpPr>
          <p:nvPr/>
        </p:nvSpPr>
        <p:spPr>
          <a:xfrm>
            <a:off x="9759191" y="4534822"/>
            <a:ext cx="2268696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wagonnet de l’hébergement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401DCFF-094C-4326-92B8-D7CE9436A6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7" y="5301413"/>
            <a:ext cx="3167628" cy="156525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AAA7283-B137-49BE-9DD1-2C4C9C0681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39361" r="2840" b="29647"/>
          <a:stretch/>
        </p:blipFill>
        <p:spPr>
          <a:xfrm>
            <a:off x="6115487" y="2232153"/>
            <a:ext cx="2319548" cy="62910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60E21AF-99F5-4201-99BB-BF4E6FBD10A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t="36336" r="-1868" b="17542"/>
          <a:stretch/>
        </p:blipFill>
        <p:spPr>
          <a:xfrm>
            <a:off x="5006868" y="3835613"/>
            <a:ext cx="3191967" cy="1398418"/>
          </a:xfrm>
          <a:prstGeom prst="rect">
            <a:avLst/>
          </a:prstGeom>
        </p:spPr>
      </p:pic>
      <p:sp>
        <p:nvSpPr>
          <p:cNvPr id="39" name="Sous-titre 2">
            <a:extLst>
              <a:ext uri="{FF2B5EF4-FFF2-40B4-BE49-F238E27FC236}">
                <a16:creationId xmlns:a16="http://schemas.microsoft.com/office/drawing/2014/main" id="{012CF513-86BF-40EB-B022-175EC63F42E9}"/>
              </a:ext>
            </a:extLst>
          </p:cNvPr>
          <p:cNvSpPr txBox="1">
            <a:spLocks/>
          </p:cNvSpPr>
          <p:nvPr/>
        </p:nvSpPr>
        <p:spPr>
          <a:xfrm>
            <a:off x="5059347" y="5416053"/>
            <a:ext cx="1575700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262534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3001910" y="1160417"/>
            <a:ext cx="1141769" cy="39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Joshua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3645977" y="4437602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Joshua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E4A1F1-99BD-4F86-8B55-26B379A19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32" y="5082193"/>
            <a:ext cx="2343471" cy="17593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7CC5AD-B967-4A56-95CF-3DA41B731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5" y="4702782"/>
            <a:ext cx="2851947" cy="21389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95DC5C-D9B5-4E60-A57D-C81D96E99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4167" r="27747" b="4972"/>
          <a:stretch/>
        </p:blipFill>
        <p:spPr>
          <a:xfrm>
            <a:off x="10291605" y="3494214"/>
            <a:ext cx="1532442" cy="1513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8B10B7-8DE5-4481-AD6D-E49D2DBD0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10" y="1998283"/>
            <a:ext cx="3003259" cy="22524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A64D85-868F-4359-8F1C-5B3486E91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" y="0"/>
            <a:ext cx="2499919" cy="1874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DCD985-0ACC-43B9-A5E1-0117B24DD3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" y="2224966"/>
            <a:ext cx="2701015" cy="20257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855B95-BEE5-46D3-87B3-D2C02EC4CA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40" y="537"/>
            <a:ext cx="2406584" cy="1804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04DCE75-347B-414E-9F32-6205225B3D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29" y="28405"/>
            <a:ext cx="1495861" cy="11218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07B8992-8D90-48A6-957D-7CA4D33CD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65" y="0"/>
            <a:ext cx="2416419" cy="322189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BDC07C-3F43-4BCA-A89A-6BD97C7C21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16" y="5084910"/>
            <a:ext cx="1323721" cy="176496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9D4738F-E0E9-48F3-928F-8C0DC60673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09" y="8129"/>
            <a:ext cx="2406584" cy="180493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894A3A0-B735-4159-92DC-2A8F914F51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37" y="2003355"/>
            <a:ext cx="3249430" cy="243707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C863B4E-295A-44C3-9915-6EC279D3E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26" y="5098709"/>
            <a:ext cx="2323742" cy="174280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D89AA4F-20C8-4C9D-85C2-37E8B08E9F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6" y="5087447"/>
            <a:ext cx="2349898" cy="1762424"/>
          </a:xfrm>
          <a:prstGeom prst="rect">
            <a:avLst/>
          </a:prstGeom>
        </p:spPr>
      </p:pic>
      <p:sp>
        <p:nvSpPr>
          <p:cNvPr id="18" name="Sous-titre 2">
            <a:extLst>
              <a:ext uri="{FF2B5EF4-FFF2-40B4-BE49-F238E27FC236}">
                <a16:creationId xmlns:a16="http://schemas.microsoft.com/office/drawing/2014/main" id="{28523004-2FC1-4DD1-A2DA-05EC53D11744}"/>
              </a:ext>
            </a:extLst>
          </p:cNvPr>
          <p:cNvSpPr txBox="1">
            <a:spLocks/>
          </p:cNvSpPr>
          <p:nvPr/>
        </p:nvSpPr>
        <p:spPr>
          <a:xfrm>
            <a:off x="9840286" y="3221892"/>
            <a:ext cx="1141769" cy="39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valley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88928327-F304-4243-914E-B60592C92388}"/>
              </a:ext>
            </a:extLst>
          </p:cNvPr>
          <p:cNvSpPr txBox="1">
            <a:spLocks/>
          </p:cNvSpPr>
          <p:nvPr/>
        </p:nvSpPr>
        <p:spPr>
          <a:xfrm>
            <a:off x="8295524" y="4726963"/>
            <a:ext cx="1141769" cy="39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Skull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rock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AACD8CD4-18DA-42C4-888A-B4A80485BE51}"/>
              </a:ext>
            </a:extLst>
          </p:cNvPr>
          <p:cNvSpPr txBox="1">
            <a:spLocks/>
          </p:cNvSpPr>
          <p:nvPr/>
        </p:nvSpPr>
        <p:spPr>
          <a:xfrm>
            <a:off x="3066404" y="1678468"/>
            <a:ext cx="1141769" cy="39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Coyote!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F8403395-071C-4C04-8F5F-16F3517D27B5}"/>
              </a:ext>
            </a:extLst>
          </p:cNvPr>
          <p:cNvSpPr txBox="1">
            <a:spLocks/>
          </p:cNvSpPr>
          <p:nvPr/>
        </p:nvSpPr>
        <p:spPr>
          <a:xfrm flipH="1">
            <a:off x="5701345" y="4820772"/>
            <a:ext cx="2499918" cy="2614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Cholla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ous-titre 2">
            <a:extLst>
              <a:ext uri="{FF2B5EF4-FFF2-40B4-BE49-F238E27FC236}">
                <a16:creationId xmlns:a16="http://schemas.microsoft.com/office/drawing/2014/main" id="{591B6188-FFC9-41F3-9A43-7C5176571B0A}"/>
              </a:ext>
            </a:extLst>
          </p:cNvPr>
          <p:cNvSpPr txBox="1">
            <a:spLocks/>
          </p:cNvSpPr>
          <p:nvPr/>
        </p:nvSpPr>
        <p:spPr>
          <a:xfrm flipH="1">
            <a:off x="27699" y="4429570"/>
            <a:ext cx="2499918" cy="2614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Trail</a:t>
            </a:r>
          </a:p>
        </p:txBody>
      </p:sp>
    </p:spTree>
    <p:extLst>
      <p:ext uri="{BB962C8B-B14F-4D97-AF65-F5344CB8AC3E}">
        <p14:creationId xmlns:p14="http://schemas.microsoft.com/office/powerpoint/2010/main" val="2609211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7507530" y="2128801"/>
            <a:ext cx="1901942" cy="32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Musée des trains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10019805" y="3377229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Barstow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2BF957-8E5A-4EB3-AB1F-57C0C528D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06082" cy="18795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6513BA-7CBD-4DBF-B835-4EAEEB92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08" y="0"/>
            <a:ext cx="2506083" cy="18795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378FC0-5648-427C-A3A8-EEFAC2CF0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34" y="0"/>
            <a:ext cx="2202866" cy="29371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FF80CC-3DE7-4F70-91C7-6F8201D32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13" y="2445981"/>
            <a:ext cx="2415156" cy="18113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52BAD0-DCE7-4CE6-BBEB-501C7E7DC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11" y="17174"/>
            <a:ext cx="2739181" cy="20543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C65E16-6172-48F3-9AB8-FBE9FB4E6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9227"/>
            <a:ext cx="2339841" cy="17548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32C8E7-5CF7-414E-B3F6-0B8776DFA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2" y="4710226"/>
            <a:ext cx="2857241" cy="2142931"/>
          </a:xfrm>
          <a:prstGeom prst="rect">
            <a:avLst/>
          </a:prstGeom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DDE59BD3-22F2-45B7-90F0-239B3DA83247}"/>
              </a:ext>
            </a:extLst>
          </p:cNvPr>
          <p:cNvSpPr txBox="1">
            <a:spLocks/>
          </p:cNvSpPr>
          <p:nvPr/>
        </p:nvSpPr>
        <p:spPr>
          <a:xfrm>
            <a:off x="9558981" y="4011970"/>
            <a:ext cx="1901942" cy="442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Interminable train!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83EC4757-0293-4708-BADA-3267266C7276}"/>
              </a:ext>
            </a:extLst>
          </p:cNvPr>
          <p:cNvSpPr txBox="1">
            <a:spLocks/>
          </p:cNvSpPr>
          <p:nvPr/>
        </p:nvSpPr>
        <p:spPr>
          <a:xfrm>
            <a:off x="10064939" y="2957669"/>
            <a:ext cx="1985160" cy="452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fameuse route 66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8ABA6596-EFE7-43BE-94DC-158C5DBD433B}"/>
              </a:ext>
            </a:extLst>
          </p:cNvPr>
          <p:cNvSpPr txBox="1">
            <a:spLocks/>
          </p:cNvSpPr>
          <p:nvPr/>
        </p:nvSpPr>
        <p:spPr>
          <a:xfrm>
            <a:off x="2381497" y="4344409"/>
            <a:ext cx="1532663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la route…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F113A02-E63C-43B6-B8FF-B70CA9961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12" y="4710485"/>
            <a:ext cx="2831769" cy="21238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A25BAA0-F5F5-4A72-B38A-70618B6161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12" y="2023700"/>
            <a:ext cx="2837894" cy="212842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670382B-F7F9-49C3-AA9B-48D466C1E4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13" y="4719912"/>
            <a:ext cx="1603566" cy="213808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ADB896B-96CE-4D0B-B253-911BFDA246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91" y="4710226"/>
            <a:ext cx="1607198" cy="2142931"/>
          </a:xfrm>
          <a:prstGeom prst="rect">
            <a:avLst/>
          </a:prstGeom>
        </p:spPr>
      </p:pic>
      <p:sp>
        <p:nvSpPr>
          <p:cNvPr id="24" name="Sous-titre 2">
            <a:extLst>
              <a:ext uri="{FF2B5EF4-FFF2-40B4-BE49-F238E27FC236}">
                <a16:creationId xmlns:a16="http://schemas.microsoft.com/office/drawing/2014/main" id="{3F9443CB-5C41-4B02-A6C4-C12CAD494FAC}"/>
              </a:ext>
            </a:extLst>
          </p:cNvPr>
          <p:cNvSpPr txBox="1">
            <a:spLocks/>
          </p:cNvSpPr>
          <p:nvPr/>
        </p:nvSpPr>
        <p:spPr>
          <a:xfrm>
            <a:off x="-9401" y="1926404"/>
            <a:ext cx="4137127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 de Riverside et son animation d’Halloween</a:t>
            </a:r>
          </a:p>
        </p:txBody>
      </p:sp>
      <p:sp>
        <p:nvSpPr>
          <p:cNvPr id="25" name="Sous-titre 2">
            <a:extLst>
              <a:ext uri="{FF2B5EF4-FFF2-40B4-BE49-F238E27FC236}">
                <a16:creationId xmlns:a16="http://schemas.microsoft.com/office/drawing/2014/main" id="{1964AD2B-0577-4985-880A-FA6D16AF4673}"/>
              </a:ext>
            </a:extLst>
          </p:cNvPr>
          <p:cNvSpPr txBox="1">
            <a:spLocks/>
          </p:cNvSpPr>
          <p:nvPr/>
        </p:nvSpPr>
        <p:spPr>
          <a:xfrm>
            <a:off x="4058854" y="4231736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Seligman</a:t>
            </a:r>
          </a:p>
        </p:txBody>
      </p:sp>
    </p:spTree>
    <p:extLst>
      <p:ext uri="{BB962C8B-B14F-4D97-AF65-F5344CB8AC3E}">
        <p14:creationId xmlns:p14="http://schemas.microsoft.com/office/powerpoint/2010/main" val="70892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5288316" y="3001499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Mojave NP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8F76F-6EB3-4EFD-AF33-F8A2F7FBE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" y="10566"/>
            <a:ext cx="2679258" cy="20094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784CB-4290-4342-B954-AD0559363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68" y="27194"/>
            <a:ext cx="2679258" cy="20094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8D44C3-EB98-49AA-AAC1-FBA3C507C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7" y="4714465"/>
            <a:ext cx="2858046" cy="21435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BF9BA2-0204-4205-AD0D-43CF75D07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8" y="2307298"/>
            <a:ext cx="2679258" cy="20094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636E24-53D2-41B6-994A-4DD6F21F7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19" y="4690147"/>
            <a:ext cx="2825623" cy="211921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FB4BDE5-08CE-4CBA-B285-6E085943A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74" y="27412"/>
            <a:ext cx="2656798" cy="19925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111EEE-7D89-4151-87E1-FD7F2264C7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601" y="2307298"/>
            <a:ext cx="2738139" cy="205360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3115BE-3B52-4154-81B8-F9E2BCD40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74" y="4714465"/>
            <a:ext cx="2821497" cy="21161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9F4778E-45D1-47ED-9425-6769CBB4B5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03" y="0"/>
            <a:ext cx="2656797" cy="19925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3E46C06-51B0-4980-BFF1-C991832B9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55" y="4690147"/>
            <a:ext cx="2858046" cy="2143535"/>
          </a:xfrm>
          <a:prstGeom prst="rect">
            <a:avLst/>
          </a:prstGeom>
        </p:spPr>
      </p:pic>
      <p:sp>
        <p:nvSpPr>
          <p:cNvPr id="30" name="Sous-titre 2">
            <a:extLst>
              <a:ext uri="{FF2B5EF4-FFF2-40B4-BE49-F238E27FC236}">
                <a16:creationId xmlns:a16="http://schemas.microsoft.com/office/drawing/2014/main" id="{9FC55E0E-4B0C-4FAA-B0EF-AA72BB7AE08F}"/>
              </a:ext>
            </a:extLst>
          </p:cNvPr>
          <p:cNvSpPr txBox="1">
            <a:spLocks/>
          </p:cNvSpPr>
          <p:nvPr/>
        </p:nvSpPr>
        <p:spPr>
          <a:xfrm>
            <a:off x="0" y="4432155"/>
            <a:ext cx="2576397" cy="405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Montée sur les dunes de Kelso</a:t>
            </a:r>
          </a:p>
        </p:txBody>
      </p:sp>
    </p:spTree>
    <p:extLst>
      <p:ext uri="{BB962C8B-B14F-4D97-AF65-F5344CB8AC3E}">
        <p14:creationId xmlns:p14="http://schemas.microsoft.com/office/powerpoint/2010/main" val="3285906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3139841" y="1473281"/>
            <a:ext cx="2829948" cy="451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Balade sur la South Rim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2266607" y="3469687"/>
            <a:ext cx="1644882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Canyon NP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C8E9B6-67FF-4BAE-8891-2E2961A3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" y="2301258"/>
            <a:ext cx="2021582" cy="15161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41F57B-5506-42BD-9724-152832C7F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t="14312" r="3181" b="10336"/>
          <a:stretch/>
        </p:blipFill>
        <p:spPr>
          <a:xfrm>
            <a:off x="4915625" y="3956892"/>
            <a:ext cx="1557654" cy="11164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98FF90-1837-486E-A679-A28C720B9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91" y="4417"/>
            <a:ext cx="1883851" cy="14128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114A33-AEF3-48DF-8C40-3D35F6AAD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20" y="0"/>
            <a:ext cx="4130180" cy="30976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CB1DEB-4959-4C61-B055-0A0CD84C8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3960" cy="20804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E25221F-A49F-4EA0-9013-1E70E65C5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06" y="-8700"/>
            <a:ext cx="2216341" cy="16622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30094C-1C70-4FC4-9431-C038A6782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4" y="3523314"/>
            <a:ext cx="1908746" cy="143156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CC8E21-FC1C-41B2-9BCE-7F40DAEA1E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b="11701"/>
          <a:stretch/>
        </p:blipFill>
        <p:spPr>
          <a:xfrm>
            <a:off x="2209499" y="2309904"/>
            <a:ext cx="1494560" cy="101668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5D4A063-CBEB-4289-BA11-69940C140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" y="4787944"/>
            <a:ext cx="2760074" cy="207005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3F02B2F-79AC-4E18-A3AA-20187D4D4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72" y="5208264"/>
            <a:ext cx="1228463" cy="163795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DC46BDF-648B-4C6C-893D-07B5A8B170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89" y="3956893"/>
            <a:ext cx="1811400" cy="135855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9F173DA-A178-4310-B42E-3DC778E58E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78" y="5435920"/>
            <a:ext cx="1834911" cy="1376184"/>
          </a:xfrm>
          <a:prstGeom prst="rect">
            <a:avLst/>
          </a:prstGeom>
        </p:spPr>
      </p:pic>
      <p:sp>
        <p:nvSpPr>
          <p:cNvPr id="36" name="Sous-titre 2">
            <a:extLst>
              <a:ext uri="{FF2B5EF4-FFF2-40B4-BE49-F238E27FC236}">
                <a16:creationId xmlns:a16="http://schemas.microsoft.com/office/drawing/2014/main" id="{777CD614-4AD4-4E79-8A0C-B118FD50C460}"/>
              </a:ext>
            </a:extLst>
          </p:cNvPr>
          <p:cNvSpPr txBox="1">
            <a:spLocks/>
          </p:cNvSpPr>
          <p:nvPr/>
        </p:nvSpPr>
        <p:spPr>
          <a:xfrm>
            <a:off x="-11459" y="4438560"/>
            <a:ext cx="3286835" cy="367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de Camille au fond du canyon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6F87050D-3AFB-478C-819B-DDE293E9B5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19" y="5423641"/>
            <a:ext cx="1867657" cy="140074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BCBF4E7-E0DC-4EE0-8734-776109ADB5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79" y="1872543"/>
            <a:ext cx="1965819" cy="147436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5F6C057-FDA6-40FC-A334-1ECF2E43F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88" y="1884033"/>
            <a:ext cx="1953831" cy="146537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ACA5429-874F-42DD-AC03-1D9FF55DC12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8" r="37579"/>
          <a:stretch/>
        </p:blipFill>
        <p:spPr>
          <a:xfrm>
            <a:off x="8930258" y="3523314"/>
            <a:ext cx="1252765" cy="1516187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A6BDA719-388F-41A3-A23F-8FCA13657F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09" y="3535609"/>
            <a:ext cx="2035818" cy="1526864"/>
          </a:xfrm>
          <a:prstGeom prst="rect">
            <a:avLst/>
          </a:prstGeom>
        </p:spPr>
      </p:pic>
      <p:sp>
        <p:nvSpPr>
          <p:cNvPr id="51" name="Sous-titre 2">
            <a:extLst>
              <a:ext uri="{FF2B5EF4-FFF2-40B4-BE49-F238E27FC236}">
                <a16:creationId xmlns:a16="http://schemas.microsoft.com/office/drawing/2014/main" id="{B2299B10-3368-4B69-9B10-26480078D533}"/>
              </a:ext>
            </a:extLst>
          </p:cNvPr>
          <p:cNvSpPr txBox="1">
            <a:spLocks/>
          </p:cNvSpPr>
          <p:nvPr/>
        </p:nvSpPr>
        <p:spPr>
          <a:xfrm>
            <a:off x="5359615" y="3381108"/>
            <a:ext cx="1334363" cy="367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Hélicoptère</a:t>
            </a:r>
          </a:p>
        </p:txBody>
      </p:sp>
      <p:sp>
        <p:nvSpPr>
          <p:cNvPr id="52" name="Sous-titre 2">
            <a:extLst>
              <a:ext uri="{FF2B5EF4-FFF2-40B4-BE49-F238E27FC236}">
                <a16:creationId xmlns:a16="http://schemas.microsoft.com/office/drawing/2014/main" id="{23DF39B7-3C36-4091-9072-EFEBD7C6582D}"/>
              </a:ext>
            </a:extLst>
          </p:cNvPr>
          <p:cNvSpPr txBox="1">
            <a:spLocks/>
          </p:cNvSpPr>
          <p:nvPr/>
        </p:nvSpPr>
        <p:spPr>
          <a:xfrm>
            <a:off x="7495336" y="5109243"/>
            <a:ext cx="2613810" cy="677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Randonnée sur le South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Kaibab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trail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2FCEDCE7-AD45-406E-B9C1-695899A516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62" y="5426667"/>
            <a:ext cx="1892252" cy="141918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34B85F6-F2B3-45DA-A844-8D6865D0DC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75" y="5425060"/>
            <a:ext cx="1910587" cy="143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56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10419416" y="3531705"/>
            <a:ext cx="1499415" cy="44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bend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3900224" y="536138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Autour de Page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F60641-485F-42BD-8E28-5C1B9AB0C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" y="-17825"/>
            <a:ext cx="2215985" cy="16619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4EA311-4457-4C48-8ECD-DA7549651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69" y="5079450"/>
            <a:ext cx="2327249" cy="17454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C7C3FD4-3CFF-4C54-85E5-3C2C02CDC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74" y="5052678"/>
            <a:ext cx="2327249" cy="17454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A1CDA5-7BB2-4A62-B7B0-A7A8072C3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9" y="2626003"/>
            <a:ext cx="2175545" cy="16316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241E60-C656-4F4F-8C73-73EE6FA7F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08" y="1644164"/>
            <a:ext cx="2184963" cy="291328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61368B1-D115-4D3E-9E7E-ACC1CDD7C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67" y="1629680"/>
            <a:ext cx="2167544" cy="289005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06D3776-2468-4A36-B926-8821A316B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278"/>
            <a:ext cx="2175544" cy="163165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43D3502-46AC-4FC2-B098-F95889A41E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60" y="25161"/>
            <a:ext cx="2524275" cy="189320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5CF0CD2-9981-41FD-A530-602122B6DA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66" y="3868377"/>
            <a:ext cx="3949126" cy="296184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CA24DFA-67CA-4ABC-83C1-05254631C7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31" y="2138272"/>
            <a:ext cx="2013601" cy="151020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9B5566E-77D3-4F54-A103-A3DE798EE3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5" y="-11590"/>
            <a:ext cx="2524275" cy="1893206"/>
          </a:xfrm>
          <a:prstGeom prst="rect">
            <a:avLst/>
          </a:prstGeom>
        </p:spPr>
      </p:pic>
      <p:sp>
        <p:nvSpPr>
          <p:cNvPr id="42" name="Sous-titre 2">
            <a:extLst>
              <a:ext uri="{FF2B5EF4-FFF2-40B4-BE49-F238E27FC236}">
                <a16:creationId xmlns:a16="http://schemas.microsoft.com/office/drawing/2014/main" id="{5C9AA311-5275-4917-AA03-B28D93A3DFFF}"/>
              </a:ext>
            </a:extLst>
          </p:cNvPr>
          <p:cNvSpPr txBox="1">
            <a:spLocks/>
          </p:cNvSpPr>
          <p:nvPr/>
        </p:nvSpPr>
        <p:spPr>
          <a:xfrm>
            <a:off x="116781" y="1656821"/>
            <a:ext cx="1813282" cy="44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 niveau du barrage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A382ECD-66FB-460E-BCEE-54543869C4FF}"/>
              </a:ext>
            </a:extLst>
          </p:cNvPr>
          <p:cNvSpPr/>
          <p:nvPr/>
        </p:nvSpPr>
        <p:spPr>
          <a:xfrm>
            <a:off x="-31981" y="6323464"/>
            <a:ext cx="222836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Wire Pass Trail to Buckskin Gulch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5" name="Sous-titre 2">
            <a:extLst>
              <a:ext uri="{FF2B5EF4-FFF2-40B4-BE49-F238E27FC236}">
                <a16:creationId xmlns:a16="http://schemas.microsoft.com/office/drawing/2014/main" id="{68426969-5BBD-417D-A0F1-2E2715745F74}"/>
              </a:ext>
            </a:extLst>
          </p:cNvPr>
          <p:cNvSpPr txBox="1">
            <a:spLocks/>
          </p:cNvSpPr>
          <p:nvPr/>
        </p:nvSpPr>
        <p:spPr>
          <a:xfrm>
            <a:off x="11014401" y="1940047"/>
            <a:ext cx="1813282" cy="44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 Powell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A2D13D-6E81-4761-B8DA-7E904B974B8B}"/>
              </a:ext>
            </a:extLst>
          </p:cNvPr>
          <p:cNvSpPr/>
          <p:nvPr/>
        </p:nvSpPr>
        <p:spPr>
          <a:xfrm>
            <a:off x="3179917" y="4751601"/>
            <a:ext cx="167866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Un super </a:t>
            </a:r>
            <a:r>
              <a:rPr lang="en-US" sz="1200" dirty="0" err="1">
                <a:solidFill>
                  <a:schemeClr val="bg1"/>
                </a:solidFill>
              </a:rPr>
              <a:t>hébergement</a:t>
            </a:r>
            <a:r>
              <a:rPr lang="en-US" sz="1200" dirty="0">
                <a:solidFill>
                  <a:schemeClr val="bg1"/>
                </a:solidFill>
              </a:rPr>
              <a:t>!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33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4388944" y="1367607"/>
            <a:ext cx="1442852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Watchman trail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4137215" y="3840131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Zion NP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030F9C-4711-469D-BB0F-A046099EE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32" y="-16301"/>
            <a:ext cx="2073165" cy="15548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CBDEB8-2383-47B9-86EA-CF0C14AE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96" y="0"/>
            <a:ext cx="1712283" cy="12842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71D8D7-9138-4E64-B907-BDEE9C1A41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5" b="20229"/>
          <a:stretch/>
        </p:blipFill>
        <p:spPr>
          <a:xfrm>
            <a:off x="-8003" y="0"/>
            <a:ext cx="1747566" cy="12842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4A7F84-A944-435E-9F3F-5365DBC28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37" y="-1710"/>
            <a:ext cx="1712281" cy="12842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D54E5A2-D579-43B5-959A-DA224502F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15" y="-3341"/>
            <a:ext cx="2055886" cy="15419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2B91ABF-5B45-4BAA-AE97-2457310F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76" y="5037"/>
            <a:ext cx="2065401" cy="1549051"/>
          </a:xfrm>
          <a:prstGeom prst="rect">
            <a:avLst/>
          </a:prstGeom>
        </p:spPr>
      </p:pic>
      <p:sp>
        <p:nvSpPr>
          <p:cNvPr id="26" name="Sous-titre 2">
            <a:extLst>
              <a:ext uri="{FF2B5EF4-FFF2-40B4-BE49-F238E27FC236}">
                <a16:creationId xmlns:a16="http://schemas.microsoft.com/office/drawing/2014/main" id="{3D1FA155-6E5F-4146-BFA3-252A84448CFE}"/>
              </a:ext>
            </a:extLst>
          </p:cNvPr>
          <p:cNvSpPr txBox="1">
            <a:spLocks/>
          </p:cNvSpPr>
          <p:nvPr/>
        </p:nvSpPr>
        <p:spPr>
          <a:xfrm>
            <a:off x="-35853" y="1330356"/>
            <a:ext cx="3286835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Neige et bisons  sur la route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57E172-9B40-459E-89C6-0DDFCAAC74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" y="5184107"/>
            <a:ext cx="2237105" cy="16778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12CFCD-EF93-4AE7-B68E-701611B566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2927" r="36009" b="25465"/>
          <a:stretch/>
        </p:blipFill>
        <p:spPr>
          <a:xfrm>
            <a:off x="2356623" y="3325710"/>
            <a:ext cx="1318767" cy="15859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4A646F-D83C-4A60-9936-97FCEA5499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18312" r="25798" b="18381"/>
          <a:stretch/>
        </p:blipFill>
        <p:spPr>
          <a:xfrm>
            <a:off x="2422378" y="5527644"/>
            <a:ext cx="993312" cy="13342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5928E8-4262-47FC-A699-63241BC9B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05" y="4981195"/>
            <a:ext cx="2469827" cy="185237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D3AA0D9-020D-46CB-B27F-19D979B01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00" y="4988990"/>
            <a:ext cx="2469829" cy="18523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87FD1C-3CA2-4537-9CB2-D294994ABF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944" y="4972352"/>
            <a:ext cx="2514196" cy="188564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7620E3B-AFE5-4D02-A886-BBF00BEF1E1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t="21641" r="11922"/>
          <a:stretch/>
        </p:blipFill>
        <p:spPr>
          <a:xfrm>
            <a:off x="6862692" y="3684418"/>
            <a:ext cx="1318767" cy="108600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8836078-78A1-4199-A9D7-5B221DFDB48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29553" r="47257" b="35369"/>
          <a:stretch/>
        </p:blipFill>
        <p:spPr>
          <a:xfrm>
            <a:off x="8418440" y="3683530"/>
            <a:ext cx="1082786" cy="108949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539BBC4-8FA2-474F-BF1C-02C42761830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3166" r="-1"/>
          <a:stretch/>
        </p:blipFill>
        <p:spPr>
          <a:xfrm>
            <a:off x="6666315" y="1673953"/>
            <a:ext cx="1486203" cy="1585989"/>
          </a:xfrm>
          <a:prstGeom prst="rect">
            <a:avLst/>
          </a:prstGeom>
        </p:spPr>
      </p:pic>
      <p:sp>
        <p:nvSpPr>
          <p:cNvPr id="36" name="Sous-titre 2">
            <a:extLst>
              <a:ext uri="{FF2B5EF4-FFF2-40B4-BE49-F238E27FC236}">
                <a16:creationId xmlns:a16="http://schemas.microsoft.com/office/drawing/2014/main" id="{0D455BEC-8AEC-4519-B5AD-0653F566AC28}"/>
              </a:ext>
            </a:extLst>
          </p:cNvPr>
          <p:cNvSpPr txBox="1">
            <a:spLocks/>
          </p:cNvSpPr>
          <p:nvPr/>
        </p:nvSpPr>
        <p:spPr>
          <a:xfrm>
            <a:off x="255616" y="4911700"/>
            <a:ext cx="3286835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Canyon trail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overlook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ous-titre 2">
            <a:extLst>
              <a:ext uri="{FF2B5EF4-FFF2-40B4-BE49-F238E27FC236}">
                <a16:creationId xmlns:a16="http://schemas.microsoft.com/office/drawing/2014/main" id="{32A4DD11-7B31-492F-B9C6-DB2ACF371B58}"/>
              </a:ext>
            </a:extLst>
          </p:cNvPr>
          <p:cNvSpPr txBox="1">
            <a:spLocks/>
          </p:cNvSpPr>
          <p:nvPr/>
        </p:nvSpPr>
        <p:spPr>
          <a:xfrm>
            <a:off x="5072321" y="4673684"/>
            <a:ext cx="3286835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Angel’s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landing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BF93765-A0E0-4843-846D-FD8551628A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00" y="1676951"/>
            <a:ext cx="1529869" cy="203982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78FD279-795B-4ECE-A03D-FD69F85B190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9240" r="10480"/>
          <a:stretch/>
        </p:blipFill>
        <p:spPr>
          <a:xfrm>
            <a:off x="11112244" y="3903322"/>
            <a:ext cx="975198" cy="88248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1CAFD07-DD1D-45B7-A47E-A81F0B634C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572" y="1666491"/>
            <a:ext cx="2124372" cy="159328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C01AC6A-AE7A-4D03-8028-2C090651C2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02" y="1644592"/>
            <a:ext cx="2114653" cy="158599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724798C-E19E-4860-A920-EC5747C703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" y="1644592"/>
            <a:ext cx="2114652" cy="158599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64E5D3E-6B59-407C-B471-C81E7A6C4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87" y="1648988"/>
            <a:ext cx="2114652" cy="1585989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AAC57CDF-94DF-4DBA-A5B7-12EE6DF0087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4" y="3325679"/>
            <a:ext cx="2136473" cy="1602355"/>
          </a:xfrm>
          <a:prstGeom prst="rect">
            <a:avLst/>
          </a:prstGeom>
        </p:spPr>
      </p:pic>
      <p:sp>
        <p:nvSpPr>
          <p:cNvPr id="55" name="Sous-titre 2">
            <a:extLst>
              <a:ext uri="{FF2B5EF4-FFF2-40B4-BE49-F238E27FC236}">
                <a16:creationId xmlns:a16="http://schemas.microsoft.com/office/drawing/2014/main" id="{958E3CDC-D8D7-4D9E-836E-22F2ABFC84F2}"/>
              </a:ext>
            </a:extLst>
          </p:cNvPr>
          <p:cNvSpPr txBox="1">
            <a:spLocks/>
          </p:cNvSpPr>
          <p:nvPr/>
        </p:nvSpPr>
        <p:spPr>
          <a:xfrm>
            <a:off x="4845538" y="3276313"/>
            <a:ext cx="3286835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Emerald pool trail</a:t>
            </a:r>
          </a:p>
        </p:txBody>
      </p:sp>
      <p:sp>
        <p:nvSpPr>
          <p:cNvPr id="56" name="Sous-titre 2">
            <a:extLst>
              <a:ext uri="{FF2B5EF4-FFF2-40B4-BE49-F238E27FC236}">
                <a16:creationId xmlns:a16="http://schemas.microsoft.com/office/drawing/2014/main" id="{2F9A0DBA-04B4-4FAB-A012-D6364CD375D9}"/>
              </a:ext>
            </a:extLst>
          </p:cNvPr>
          <p:cNvSpPr txBox="1">
            <a:spLocks/>
          </p:cNvSpPr>
          <p:nvPr/>
        </p:nvSpPr>
        <p:spPr>
          <a:xfrm>
            <a:off x="9188262" y="3293215"/>
            <a:ext cx="1529870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 les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Sous-titre 2">
            <a:extLst>
              <a:ext uri="{FF2B5EF4-FFF2-40B4-BE49-F238E27FC236}">
                <a16:creationId xmlns:a16="http://schemas.microsoft.com/office/drawing/2014/main" id="{EFCF928E-C048-42C4-86CC-6C92C24D267B}"/>
              </a:ext>
            </a:extLst>
          </p:cNvPr>
          <p:cNvSpPr txBox="1">
            <a:spLocks/>
          </p:cNvSpPr>
          <p:nvPr/>
        </p:nvSpPr>
        <p:spPr>
          <a:xfrm>
            <a:off x="9501226" y="4567145"/>
            <a:ext cx="1529870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 sauvage</a:t>
            </a:r>
          </a:p>
        </p:txBody>
      </p:sp>
      <p:sp>
        <p:nvSpPr>
          <p:cNvPr id="69" name="Sous-titre 2">
            <a:extLst>
              <a:ext uri="{FF2B5EF4-FFF2-40B4-BE49-F238E27FC236}">
                <a16:creationId xmlns:a16="http://schemas.microsoft.com/office/drawing/2014/main" id="{A32136A6-FB77-4734-98E7-E4238327C8C0}"/>
              </a:ext>
            </a:extLst>
          </p:cNvPr>
          <p:cNvSpPr txBox="1">
            <a:spLocks/>
          </p:cNvSpPr>
          <p:nvPr/>
        </p:nvSpPr>
        <p:spPr>
          <a:xfrm>
            <a:off x="6721097" y="3262979"/>
            <a:ext cx="1628626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Mule </a:t>
            </a:r>
            <a:r>
              <a:rPr lang="fr-FR" sz="1100" dirty="0" err="1">
                <a:solidFill>
                  <a:prstClr val="white"/>
                </a:solidFill>
                <a:latin typeface="Calibri" panose="020F0502020204030204"/>
              </a:rPr>
              <a:t>deer</a:t>
            </a: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 devant l’hôtel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Sous-titre 2">
            <a:extLst>
              <a:ext uri="{FF2B5EF4-FFF2-40B4-BE49-F238E27FC236}">
                <a16:creationId xmlns:a16="http://schemas.microsoft.com/office/drawing/2014/main" id="{A0AB3EA1-6C17-45FF-BC83-E112BC692E2C}"/>
              </a:ext>
            </a:extLst>
          </p:cNvPr>
          <p:cNvSpPr txBox="1">
            <a:spLocks/>
          </p:cNvSpPr>
          <p:nvPr/>
        </p:nvSpPr>
        <p:spPr>
          <a:xfrm>
            <a:off x="2482585" y="5300496"/>
            <a:ext cx="568059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>
                <a:solidFill>
                  <a:prstClr val="white"/>
                </a:solidFill>
                <a:latin typeface="Calibri" panose="020F0502020204030204"/>
              </a:rPr>
              <a:t>Geai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46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ous-titre 2">
            <a:extLst>
              <a:ext uri="{FF2B5EF4-FFF2-40B4-BE49-F238E27FC236}">
                <a16:creationId xmlns:a16="http://schemas.microsoft.com/office/drawing/2014/main" id="{9E8FBF3C-7C60-46E1-89DF-A87C625A6DD6}"/>
              </a:ext>
            </a:extLst>
          </p:cNvPr>
          <p:cNvSpPr txBox="1">
            <a:spLocks/>
          </p:cNvSpPr>
          <p:nvPr/>
        </p:nvSpPr>
        <p:spPr>
          <a:xfrm>
            <a:off x="1486921" y="1823849"/>
            <a:ext cx="1694576" cy="40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Rim trail</a:t>
            </a: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706277" y="2115850"/>
            <a:ext cx="1554408" cy="53899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Bryce Canyon NP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E7303B-0E68-40BA-8A00-BC3570019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965" y="5382100"/>
            <a:ext cx="1977005" cy="14827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07DC04-CA7D-4F47-B0A6-AF2BF54DD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432" b="4927"/>
          <a:stretch/>
        </p:blipFill>
        <p:spPr>
          <a:xfrm>
            <a:off x="0" y="1846928"/>
            <a:ext cx="1474222" cy="14096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FD425A-DC46-48D5-AB79-5130E3876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" y="5352539"/>
            <a:ext cx="2007278" cy="15054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EF077A-E95E-4F20-98CE-3755AE895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0"/>
            <a:ext cx="2295787" cy="17218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68749BD-5065-40B2-8780-3533EA574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11" y="-4205"/>
            <a:ext cx="2301393" cy="17260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54814C-5691-4897-B58C-1637F0A62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75" y="-257"/>
            <a:ext cx="2291369" cy="17185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AF0C020-FD89-4226-9017-3DEC8AB6C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86" y="-1601"/>
            <a:ext cx="2291369" cy="171852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5E31FF8-C939-4635-B6D2-B0705665EC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05" y="5386008"/>
            <a:ext cx="1106924" cy="147589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A1FD453-1B11-4E0F-A9A8-BA9167F099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5" y="5382100"/>
            <a:ext cx="1967864" cy="14758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804C6C-E640-4062-B653-93197B66B1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32" y="5356933"/>
            <a:ext cx="1990742" cy="1493056"/>
          </a:xfrm>
          <a:prstGeom prst="rect">
            <a:avLst/>
          </a:prstGeom>
        </p:spPr>
      </p:pic>
      <p:sp>
        <p:nvSpPr>
          <p:cNvPr id="30" name="Sous-titre 2">
            <a:extLst>
              <a:ext uri="{FF2B5EF4-FFF2-40B4-BE49-F238E27FC236}">
                <a16:creationId xmlns:a16="http://schemas.microsoft.com/office/drawing/2014/main" id="{63277D3D-53D5-41CF-BF20-9BF28A809564}"/>
              </a:ext>
            </a:extLst>
          </p:cNvPr>
          <p:cNvSpPr txBox="1">
            <a:spLocks/>
          </p:cNvSpPr>
          <p:nvPr/>
        </p:nvSpPr>
        <p:spPr>
          <a:xfrm>
            <a:off x="2338619" y="5122564"/>
            <a:ext cx="1977005" cy="40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Chambre classique aux US</a:t>
            </a:r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3937482F-F0D6-472E-820F-6A4DD93AD07B}"/>
              </a:ext>
            </a:extLst>
          </p:cNvPr>
          <p:cNvSpPr txBox="1">
            <a:spLocks/>
          </p:cNvSpPr>
          <p:nvPr/>
        </p:nvSpPr>
        <p:spPr>
          <a:xfrm>
            <a:off x="0" y="5114313"/>
            <a:ext cx="1977005" cy="40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Apéro devant Koh Lanta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8E4FFD1-6F36-4573-9981-CA4AE0668A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993" y="10050"/>
            <a:ext cx="2128007" cy="1596005"/>
          </a:xfrm>
          <a:prstGeom prst="rect">
            <a:avLst/>
          </a:prstGeom>
        </p:spPr>
      </p:pic>
      <p:sp>
        <p:nvSpPr>
          <p:cNvPr id="38" name="Sous-titre 2">
            <a:extLst>
              <a:ext uri="{FF2B5EF4-FFF2-40B4-BE49-F238E27FC236}">
                <a16:creationId xmlns:a16="http://schemas.microsoft.com/office/drawing/2014/main" id="{AEEDB0C2-6D6B-4B7E-9238-B11A38E6E370}"/>
              </a:ext>
            </a:extLst>
          </p:cNvPr>
          <p:cNvSpPr txBox="1">
            <a:spLocks/>
          </p:cNvSpPr>
          <p:nvPr/>
        </p:nvSpPr>
        <p:spPr>
          <a:xfrm>
            <a:off x="10063993" y="3287989"/>
            <a:ext cx="2284342" cy="386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Fairyland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pour Camille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4D211BBC-A511-4D73-90E5-21F4E42378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22" y="5356933"/>
            <a:ext cx="2007277" cy="150545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A5F8D496-7461-4DE3-B2B9-F78479C043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13" y="1806616"/>
            <a:ext cx="2041669" cy="153125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C77DF3D-09CC-4602-AB89-AD3D4407DC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" y="3337868"/>
            <a:ext cx="2154400" cy="16158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D245319-CAF8-4FDA-8479-3144DCDDD4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80" y="3424227"/>
            <a:ext cx="2277956" cy="170846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FD6541D0-CD81-4B28-A595-E57E0C1145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659" y="1834639"/>
            <a:ext cx="1535993" cy="204799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4311F45C-1472-4EF3-9F58-491C2EE40F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92" y="2950944"/>
            <a:ext cx="1581484" cy="210864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44F9E31-A442-47A9-9331-276DC3143B5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96" y="1812179"/>
            <a:ext cx="1972258" cy="1479194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5A122BF4-BF65-405D-B22F-F80D2EE52F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78" y="3546294"/>
            <a:ext cx="2101693" cy="15762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CC32E56-8113-4BE7-9BA9-7ABA9E7CF2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993" y="1713947"/>
            <a:ext cx="2101693" cy="1576270"/>
          </a:xfrm>
          <a:prstGeom prst="rect">
            <a:avLst/>
          </a:prstGeom>
        </p:spPr>
      </p:pic>
      <p:sp>
        <p:nvSpPr>
          <p:cNvPr id="65" name="Sous-titre 2">
            <a:extLst>
              <a:ext uri="{FF2B5EF4-FFF2-40B4-BE49-F238E27FC236}">
                <a16:creationId xmlns:a16="http://schemas.microsoft.com/office/drawing/2014/main" id="{8F27FE5A-1F4C-4796-99F3-837EA9558889}"/>
              </a:ext>
            </a:extLst>
          </p:cNvPr>
          <p:cNvSpPr txBox="1">
            <a:spLocks/>
          </p:cNvSpPr>
          <p:nvPr/>
        </p:nvSpPr>
        <p:spPr>
          <a:xfrm>
            <a:off x="8035825" y="5132694"/>
            <a:ext cx="2662167" cy="400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Cheval dans la forêt de Dixie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50217BF-BE1F-42C3-858C-866B3DF6B66B}"/>
              </a:ext>
            </a:extLst>
          </p:cNvPr>
          <p:cNvSpPr/>
          <p:nvPr/>
        </p:nvSpPr>
        <p:spPr>
          <a:xfrm>
            <a:off x="5048537" y="3787400"/>
            <a:ext cx="1710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chemeClr val="bg1"/>
                </a:solidFill>
                <a:latin typeface="+mj-lt"/>
              </a:rPr>
              <a:t>Queen’s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+mj-lt"/>
              </a:rPr>
              <a:t>garden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trail 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+mj-lt"/>
              </a:rPr>
              <a:t>+ </a:t>
            </a:r>
            <a:r>
              <a:rPr lang="fr-FR" sz="1200" dirty="0" err="1">
                <a:solidFill>
                  <a:schemeClr val="bg1"/>
                </a:solidFill>
                <a:latin typeface="+mj-lt"/>
              </a:rPr>
              <a:t>Peekaboo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+mj-lt"/>
              </a:rPr>
              <a:t>loop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+mj-lt"/>
              </a:rPr>
              <a:t>+ Navajo trail</a:t>
            </a:r>
          </a:p>
        </p:txBody>
      </p:sp>
      <p:sp>
        <p:nvSpPr>
          <p:cNvPr id="67" name="Sous-titre 2">
            <a:extLst>
              <a:ext uri="{FF2B5EF4-FFF2-40B4-BE49-F238E27FC236}">
                <a16:creationId xmlns:a16="http://schemas.microsoft.com/office/drawing/2014/main" id="{F4602C6A-94A2-4649-9762-842DABD7AE6D}"/>
              </a:ext>
            </a:extLst>
          </p:cNvPr>
          <p:cNvSpPr txBox="1">
            <a:spLocks/>
          </p:cNvSpPr>
          <p:nvPr/>
        </p:nvSpPr>
        <p:spPr>
          <a:xfrm>
            <a:off x="4375367" y="5132694"/>
            <a:ext cx="2827637" cy="94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Constellation du scorpion au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visitor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20150407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4417</TotalTime>
  <Words>331</Words>
  <Application>Microsoft Office PowerPoint</Application>
  <PresentationFormat>Grand écran</PresentationFormat>
  <Paragraphs>107</Paragraphs>
  <Slides>15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installateur</dc:creator>
  <cp:lastModifiedBy>DARNET Camille</cp:lastModifiedBy>
  <cp:revision>91</cp:revision>
  <dcterms:created xsi:type="dcterms:W3CDTF">2021-02-02T19:59:28Z</dcterms:created>
  <dcterms:modified xsi:type="dcterms:W3CDTF">2021-02-20T17:32:52Z</dcterms:modified>
</cp:coreProperties>
</file>