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28C274-CED6-403A-A672-44B57FE10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EC94887-A37C-4D0A-AE5D-E9412C8D4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BEF895-5C3E-4E64-89CC-58312ED62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CADB56-8537-43A2-AFF7-9BF2F3837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F3586A-EFE3-4D39-892A-7C4C7720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017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BC2BA-797F-4110-888F-32D62E053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53BE051-762B-4330-90C6-EE85E7E93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AB58B1-987E-40C7-85D4-98F5C9066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372C38-4D26-47EA-A2C5-8B19F13DE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2EBBBE-6414-4AD6-A502-05E6A3F6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17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419FDF9-9D29-46A2-AF7C-705B495AA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76BD65-AC88-402C-B201-4797FC6AF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A35184-317B-4EB9-A73A-98D0BDAF8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6EB1E8-98BA-426E-8CB8-7C5249AB1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9F38F7-6F73-47ED-942B-43634F7A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0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7019AA-282A-4FE8-BAB2-C8BE98A00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63DBA3-F20C-4AB3-B40E-28E264FF3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BA4A3D-3833-4C3C-8608-2A2898185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BADA43-C133-490B-9751-9FB43036D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292BE5-855E-4B36-ABDA-EDDBA488C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45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3DEC5F-9F2A-4A5F-A3A6-0F91A3465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B4A518-4C98-4E2D-A5C9-09954E0C2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A3A391-C384-4B4C-ADA5-EA5892C6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6EA46E-806E-43FE-8038-F0329F54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BC0C3C-8DCA-47C7-A7D7-EBCA0632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91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322D69-C0DB-4BE1-A5BD-ACD5A3A2E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A86404-8F98-4896-8037-9AB711AE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879AE05-DE8D-45CD-8DD0-2762E65AF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D9E25F-43C4-4579-85AB-B5D714A9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5D53F2-0CAD-47F7-A85C-C99F3BC9D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476F08-CE52-4AE6-99BE-99B478803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37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3F1843-5385-48D9-A57B-CC3FDDABE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493379-9B6C-478F-A4FB-61086028C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9890C1-B645-4DE3-87D6-48AEA3783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60DDA6D-841B-4EB2-BD1C-8F44D8F371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A5F3340-8F3F-4015-AA76-E9C56ACBA5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FFCE9CA-F55A-451E-AA32-2ABC87088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88DF1B1-0AB0-4940-A1C6-FF0649432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C426ED6-95B9-4AC4-9A3A-D7574129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65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701035-D25F-4D1A-9C85-156022CCE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1022D02-C79B-4FC9-9240-B8B25505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E832A6-892B-4A63-A17D-2CDB29FA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E46855-96A2-4668-BB66-30D69BEBE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15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F3CB71D-2B5C-489B-A65A-F28CAFA4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8E4B03D-31EF-4610-865F-95010690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A26C65-CA62-413B-BE02-08DFCA9D1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162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52EBAA-003B-4E05-867E-F61FC450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AF1403-AE9E-4830-B1F8-604807CC6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19B71A-F25D-4C20-AAF3-A93BDBC31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22281C-C514-4318-ABD1-C8BB47B2F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3869D8-83BD-43F9-BCD5-30DBE009A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4DC90D-230E-422B-8817-A1B0A63D3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577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D142B9-0934-41FF-A8F8-603D94072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19962C0-5809-4ABD-BD1A-AC626069E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33DAC5-0589-4119-B953-9EB1CDD8C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33D3D3-48EE-4898-B341-A94B42F5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4DC983A-1126-4375-BFB2-73F7A6857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8D2E60F-F1BE-4E9B-9E7E-02E4ADA5C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30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64ACC65-5A50-40D8-88EF-7A4449058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8E4095-F30C-4B66-AC91-58C6744B3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EC5BCE-F258-4841-8041-EFEB86090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21994F-E0FA-4A15-9FE0-CBE721407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927A23-B87C-4657-A63D-DE8980F70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92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18" Type="http://schemas.openxmlformats.org/officeDocument/2006/relationships/image" Target="../media/image19.jpg"/><Relationship Id="rId3" Type="http://schemas.openxmlformats.org/officeDocument/2006/relationships/image" Target="../media/image4.jpg"/><Relationship Id="rId21" Type="http://schemas.openxmlformats.org/officeDocument/2006/relationships/image" Target="../media/image22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17" Type="http://schemas.openxmlformats.org/officeDocument/2006/relationships/image" Target="../media/image18.jpg"/><Relationship Id="rId25" Type="http://schemas.openxmlformats.org/officeDocument/2006/relationships/image" Target="../media/image26.jpg"/><Relationship Id="rId2" Type="http://schemas.openxmlformats.org/officeDocument/2006/relationships/image" Target="../media/image3.jpg"/><Relationship Id="rId16" Type="http://schemas.openxmlformats.org/officeDocument/2006/relationships/image" Target="../media/image17.jpg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24" Type="http://schemas.openxmlformats.org/officeDocument/2006/relationships/image" Target="../media/image25.jpg"/><Relationship Id="rId5" Type="http://schemas.openxmlformats.org/officeDocument/2006/relationships/image" Target="../media/image6.jpg"/><Relationship Id="rId15" Type="http://schemas.openxmlformats.org/officeDocument/2006/relationships/image" Target="../media/image16.jpg"/><Relationship Id="rId23" Type="http://schemas.openxmlformats.org/officeDocument/2006/relationships/image" Target="../media/image24.jpg"/><Relationship Id="rId10" Type="http://schemas.openxmlformats.org/officeDocument/2006/relationships/image" Target="../media/image11.jpg"/><Relationship Id="rId19" Type="http://schemas.openxmlformats.org/officeDocument/2006/relationships/image" Target="../media/image20.jp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image" Target="../media/image15.jpg"/><Relationship Id="rId22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18" Type="http://schemas.openxmlformats.org/officeDocument/2006/relationships/image" Target="../media/image4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12" Type="http://schemas.openxmlformats.org/officeDocument/2006/relationships/image" Target="../media/image37.jpg"/><Relationship Id="rId17" Type="http://schemas.openxmlformats.org/officeDocument/2006/relationships/image" Target="../media/image42.jpg"/><Relationship Id="rId2" Type="http://schemas.openxmlformats.org/officeDocument/2006/relationships/image" Target="../media/image27.jpg"/><Relationship Id="rId16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jpg"/><Relationship Id="rId15" Type="http://schemas.openxmlformats.org/officeDocument/2006/relationships/image" Target="../media/image40.jpg"/><Relationship Id="rId10" Type="http://schemas.openxmlformats.org/officeDocument/2006/relationships/image" Target="../media/image35.jpg"/><Relationship Id="rId19" Type="http://schemas.openxmlformats.org/officeDocument/2006/relationships/image" Target="../media/image44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Relationship Id="rId1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6.jpg"/><Relationship Id="rId18" Type="http://schemas.openxmlformats.org/officeDocument/2006/relationships/image" Target="../media/image6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12" Type="http://schemas.openxmlformats.org/officeDocument/2006/relationships/image" Target="../media/image55.JPG"/><Relationship Id="rId17" Type="http://schemas.openxmlformats.org/officeDocument/2006/relationships/image" Target="../media/image60.jpg"/><Relationship Id="rId2" Type="http://schemas.openxmlformats.org/officeDocument/2006/relationships/image" Target="../media/image45.jpg"/><Relationship Id="rId16" Type="http://schemas.openxmlformats.org/officeDocument/2006/relationships/image" Target="../media/image59.jpg"/><Relationship Id="rId20" Type="http://schemas.openxmlformats.org/officeDocument/2006/relationships/image" Target="../media/image6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11" Type="http://schemas.openxmlformats.org/officeDocument/2006/relationships/image" Target="../media/image54.jpg"/><Relationship Id="rId5" Type="http://schemas.openxmlformats.org/officeDocument/2006/relationships/image" Target="../media/image48.jpg"/><Relationship Id="rId15" Type="http://schemas.openxmlformats.org/officeDocument/2006/relationships/image" Target="../media/image58.jpg"/><Relationship Id="rId10" Type="http://schemas.openxmlformats.org/officeDocument/2006/relationships/image" Target="../media/image53.jpg"/><Relationship Id="rId19" Type="http://schemas.openxmlformats.org/officeDocument/2006/relationships/image" Target="../media/image62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Relationship Id="rId14" Type="http://schemas.openxmlformats.org/officeDocument/2006/relationships/image" Target="../media/image5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13" Type="http://schemas.openxmlformats.org/officeDocument/2006/relationships/image" Target="../media/image75.jpg"/><Relationship Id="rId18" Type="http://schemas.openxmlformats.org/officeDocument/2006/relationships/image" Target="../media/image80.jpg"/><Relationship Id="rId3" Type="http://schemas.openxmlformats.org/officeDocument/2006/relationships/image" Target="../media/image65.JPG"/><Relationship Id="rId21" Type="http://schemas.openxmlformats.org/officeDocument/2006/relationships/image" Target="../media/image83.jpg"/><Relationship Id="rId7" Type="http://schemas.openxmlformats.org/officeDocument/2006/relationships/image" Target="../media/image69.JPG"/><Relationship Id="rId12" Type="http://schemas.openxmlformats.org/officeDocument/2006/relationships/image" Target="../media/image74.jpg"/><Relationship Id="rId17" Type="http://schemas.openxmlformats.org/officeDocument/2006/relationships/image" Target="../media/image79.jpg"/><Relationship Id="rId2" Type="http://schemas.openxmlformats.org/officeDocument/2006/relationships/image" Target="../media/image64.jpg"/><Relationship Id="rId16" Type="http://schemas.openxmlformats.org/officeDocument/2006/relationships/image" Target="../media/image78.jpg"/><Relationship Id="rId20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G"/><Relationship Id="rId11" Type="http://schemas.openxmlformats.org/officeDocument/2006/relationships/image" Target="../media/image73.jpg"/><Relationship Id="rId5" Type="http://schemas.openxmlformats.org/officeDocument/2006/relationships/image" Target="../media/image67.JPG"/><Relationship Id="rId15" Type="http://schemas.openxmlformats.org/officeDocument/2006/relationships/image" Target="../media/image77.jpg"/><Relationship Id="rId10" Type="http://schemas.openxmlformats.org/officeDocument/2006/relationships/image" Target="../media/image72.jpg"/><Relationship Id="rId19" Type="http://schemas.openxmlformats.org/officeDocument/2006/relationships/image" Target="../media/image81.jpg"/><Relationship Id="rId4" Type="http://schemas.openxmlformats.org/officeDocument/2006/relationships/image" Target="../media/image66.JPG"/><Relationship Id="rId9" Type="http://schemas.openxmlformats.org/officeDocument/2006/relationships/image" Target="../media/image71.jpg"/><Relationship Id="rId14" Type="http://schemas.openxmlformats.org/officeDocument/2006/relationships/image" Target="../media/image7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13" Type="http://schemas.openxmlformats.org/officeDocument/2006/relationships/image" Target="../media/image95.jpg"/><Relationship Id="rId18" Type="http://schemas.openxmlformats.org/officeDocument/2006/relationships/image" Target="../media/image100.jpg"/><Relationship Id="rId26" Type="http://schemas.openxmlformats.org/officeDocument/2006/relationships/image" Target="../media/image108.jpg"/><Relationship Id="rId3" Type="http://schemas.openxmlformats.org/officeDocument/2006/relationships/image" Target="../media/image85.JPG"/><Relationship Id="rId21" Type="http://schemas.openxmlformats.org/officeDocument/2006/relationships/image" Target="../media/image103.jpg"/><Relationship Id="rId7" Type="http://schemas.openxmlformats.org/officeDocument/2006/relationships/image" Target="../media/image89.JPG"/><Relationship Id="rId12" Type="http://schemas.openxmlformats.org/officeDocument/2006/relationships/image" Target="../media/image94.jpg"/><Relationship Id="rId17" Type="http://schemas.openxmlformats.org/officeDocument/2006/relationships/image" Target="../media/image99.jpg"/><Relationship Id="rId25" Type="http://schemas.openxmlformats.org/officeDocument/2006/relationships/image" Target="../media/image107.jpg"/><Relationship Id="rId2" Type="http://schemas.openxmlformats.org/officeDocument/2006/relationships/image" Target="../media/image84.JPG"/><Relationship Id="rId16" Type="http://schemas.openxmlformats.org/officeDocument/2006/relationships/image" Target="../media/image98.jpg"/><Relationship Id="rId20" Type="http://schemas.openxmlformats.org/officeDocument/2006/relationships/image" Target="../media/image102.jpg"/><Relationship Id="rId29" Type="http://schemas.openxmlformats.org/officeDocument/2006/relationships/image" Target="../media/image1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G"/><Relationship Id="rId11" Type="http://schemas.openxmlformats.org/officeDocument/2006/relationships/image" Target="../media/image93.JPG"/><Relationship Id="rId24" Type="http://schemas.openxmlformats.org/officeDocument/2006/relationships/image" Target="../media/image106.jpg"/><Relationship Id="rId5" Type="http://schemas.openxmlformats.org/officeDocument/2006/relationships/image" Target="../media/image87.JPG"/><Relationship Id="rId15" Type="http://schemas.openxmlformats.org/officeDocument/2006/relationships/image" Target="../media/image97.jpg"/><Relationship Id="rId23" Type="http://schemas.openxmlformats.org/officeDocument/2006/relationships/image" Target="../media/image105.jpg"/><Relationship Id="rId28" Type="http://schemas.openxmlformats.org/officeDocument/2006/relationships/image" Target="../media/image110.JPG"/><Relationship Id="rId10" Type="http://schemas.openxmlformats.org/officeDocument/2006/relationships/image" Target="../media/image92.JPG"/><Relationship Id="rId19" Type="http://schemas.openxmlformats.org/officeDocument/2006/relationships/image" Target="../media/image101.jpg"/><Relationship Id="rId4" Type="http://schemas.openxmlformats.org/officeDocument/2006/relationships/image" Target="../media/image86.JPG"/><Relationship Id="rId9" Type="http://schemas.openxmlformats.org/officeDocument/2006/relationships/image" Target="../media/image91.JPG"/><Relationship Id="rId14" Type="http://schemas.openxmlformats.org/officeDocument/2006/relationships/image" Target="../media/image96.jpg"/><Relationship Id="rId22" Type="http://schemas.openxmlformats.org/officeDocument/2006/relationships/image" Target="../media/image104.jpg"/><Relationship Id="rId27" Type="http://schemas.openxmlformats.org/officeDocument/2006/relationships/image" Target="../media/image10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13" Type="http://schemas.openxmlformats.org/officeDocument/2006/relationships/image" Target="../media/image123.jpg"/><Relationship Id="rId18" Type="http://schemas.openxmlformats.org/officeDocument/2006/relationships/image" Target="../media/image128.jpg"/><Relationship Id="rId3" Type="http://schemas.openxmlformats.org/officeDocument/2006/relationships/image" Target="../media/image113.JPG"/><Relationship Id="rId21" Type="http://schemas.openxmlformats.org/officeDocument/2006/relationships/image" Target="../media/image131.jpg"/><Relationship Id="rId7" Type="http://schemas.openxmlformats.org/officeDocument/2006/relationships/image" Target="../media/image117.JPG"/><Relationship Id="rId12" Type="http://schemas.openxmlformats.org/officeDocument/2006/relationships/image" Target="../media/image122.JPG"/><Relationship Id="rId17" Type="http://schemas.openxmlformats.org/officeDocument/2006/relationships/image" Target="../media/image127.jpg"/><Relationship Id="rId2" Type="http://schemas.openxmlformats.org/officeDocument/2006/relationships/image" Target="../media/image112.JPG"/><Relationship Id="rId16" Type="http://schemas.openxmlformats.org/officeDocument/2006/relationships/image" Target="../media/image126.jpg"/><Relationship Id="rId20" Type="http://schemas.openxmlformats.org/officeDocument/2006/relationships/image" Target="../media/image1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G"/><Relationship Id="rId11" Type="http://schemas.openxmlformats.org/officeDocument/2006/relationships/image" Target="../media/image121.JPG"/><Relationship Id="rId5" Type="http://schemas.openxmlformats.org/officeDocument/2006/relationships/image" Target="../media/image115.JPG"/><Relationship Id="rId15" Type="http://schemas.openxmlformats.org/officeDocument/2006/relationships/image" Target="../media/image125.jpg"/><Relationship Id="rId10" Type="http://schemas.openxmlformats.org/officeDocument/2006/relationships/image" Target="../media/image120.JPG"/><Relationship Id="rId19" Type="http://schemas.openxmlformats.org/officeDocument/2006/relationships/image" Target="../media/image129.jpg"/><Relationship Id="rId4" Type="http://schemas.openxmlformats.org/officeDocument/2006/relationships/image" Target="../media/image114.JPG"/><Relationship Id="rId9" Type="http://schemas.openxmlformats.org/officeDocument/2006/relationships/image" Target="../media/image119.JPG"/><Relationship Id="rId14" Type="http://schemas.openxmlformats.org/officeDocument/2006/relationships/image" Target="../media/image124.jpg"/><Relationship Id="rId22" Type="http://schemas.openxmlformats.org/officeDocument/2006/relationships/image" Target="../media/image1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ous-titre 2">
            <a:extLst>
              <a:ext uri="{FF2B5EF4-FFF2-40B4-BE49-F238E27FC236}">
                <a16:creationId xmlns:a16="http://schemas.microsoft.com/office/drawing/2014/main" id="{992BE303-4844-462D-81DE-E0C9D89F61FD}"/>
              </a:ext>
            </a:extLst>
          </p:cNvPr>
          <p:cNvSpPr txBox="1">
            <a:spLocks/>
          </p:cNvSpPr>
          <p:nvPr/>
        </p:nvSpPr>
        <p:spPr>
          <a:xfrm>
            <a:off x="4443611" y="226308"/>
            <a:ext cx="5066465" cy="3070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chemeClr val="bg1"/>
                </a:solidFill>
              </a:rPr>
              <a:t>38 jours en Equateur continental</a:t>
            </a:r>
          </a:p>
          <a:p>
            <a:r>
              <a:rPr lang="fr-FR" sz="1100" dirty="0">
                <a:solidFill>
                  <a:schemeClr val="bg1"/>
                </a:solidFill>
              </a:rPr>
              <a:t>du 27 novembre au 31 décembre 2020, </a:t>
            </a:r>
          </a:p>
          <a:p>
            <a:r>
              <a:rPr lang="fr-FR" sz="1100" dirty="0">
                <a:solidFill>
                  <a:schemeClr val="bg1"/>
                </a:solidFill>
              </a:rPr>
              <a:t>puis du 15 au 18 janvier 2021</a:t>
            </a:r>
          </a:p>
          <a:p>
            <a:endParaRPr lang="fr-FR" sz="1800" dirty="0">
              <a:solidFill>
                <a:schemeClr val="bg1"/>
              </a:solidFill>
            </a:endParaRPr>
          </a:p>
          <a:p>
            <a:r>
              <a:rPr lang="fr-FR" sz="1800" dirty="0">
                <a:solidFill>
                  <a:schemeClr val="bg1"/>
                </a:solidFill>
              </a:rPr>
              <a:t>Des écosystèmes si variés!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6018C9-DBB0-48ED-A54D-6174F3217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38" t="11622" r="18157" b="38547"/>
          <a:stretch/>
        </p:blipFill>
        <p:spPr>
          <a:xfrm>
            <a:off x="2849078" y="2279052"/>
            <a:ext cx="7041543" cy="45789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A20F06F-1741-4D2F-A709-3AF3BFCC68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97" t="15780" r="20253" b="11939"/>
          <a:stretch/>
        </p:blipFill>
        <p:spPr>
          <a:xfrm>
            <a:off x="0" y="25166"/>
            <a:ext cx="2525087" cy="225388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89387C4-1122-4A48-94A8-F4E8662D60A8}"/>
              </a:ext>
            </a:extLst>
          </p:cNvPr>
          <p:cNvSpPr txBox="1"/>
          <p:nvPr/>
        </p:nvSpPr>
        <p:spPr>
          <a:xfrm>
            <a:off x="8327228" y="3791824"/>
            <a:ext cx="950996" cy="2616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100" dirty="0" err="1"/>
              <a:t>Cuyabeno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93216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ous-titre 2">
            <a:extLst>
              <a:ext uri="{FF2B5EF4-FFF2-40B4-BE49-F238E27FC236}">
                <a16:creationId xmlns:a16="http://schemas.microsoft.com/office/drawing/2014/main" id="{9E8FBF3C-7C60-46E1-89DF-A87C625A6DD6}"/>
              </a:ext>
            </a:extLst>
          </p:cNvPr>
          <p:cNvSpPr txBox="1">
            <a:spLocks/>
          </p:cNvSpPr>
          <p:nvPr/>
        </p:nvSpPr>
        <p:spPr>
          <a:xfrm>
            <a:off x="-9738" y="2663880"/>
            <a:ext cx="3286835" cy="290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Mitad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Mundo et le musée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Intinan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8802871" y="1541140"/>
            <a:ext cx="1120493" cy="3645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Quito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9D2AEC-0C08-44BB-991A-2C4CA961E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377" y="1878707"/>
            <a:ext cx="2116822" cy="15876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A822DCB-9546-4552-9192-CFEF5C74A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245" y="0"/>
            <a:ext cx="1315487" cy="175398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2BAD54E-5CF6-425C-9F02-C50C3DB09E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5" r="2722" b="41407"/>
          <a:stretch/>
        </p:blipFill>
        <p:spPr>
          <a:xfrm>
            <a:off x="0" y="1840107"/>
            <a:ext cx="2522161" cy="82777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06A56DD-CF24-4A76-8C0A-027543F9E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869" y="7248"/>
            <a:ext cx="1315486" cy="175398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3B1D93F-F7B2-478F-AC9A-B3EE281797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99844" cy="173312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B1A990F-7E37-42A6-882F-7A9CF6579D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11" y="0"/>
            <a:ext cx="2116822" cy="1587617"/>
          </a:xfrm>
          <a:prstGeom prst="rect">
            <a:avLst/>
          </a:prstGeom>
        </p:spPr>
      </p:pic>
      <p:sp>
        <p:nvSpPr>
          <p:cNvPr id="16" name="Sous-titre 2">
            <a:extLst>
              <a:ext uri="{FF2B5EF4-FFF2-40B4-BE49-F238E27FC236}">
                <a16:creationId xmlns:a16="http://schemas.microsoft.com/office/drawing/2014/main" id="{61B8BA92-3532-4472-B0F5-2D060AB906FA}"/>
              </a:ext>
            </a:extLst>
          </p:cNvPr>
          <p:cNvSpPr txBox="1">
            <a:spLocks/>
          </p:cNvSpPr>
          <p:nvPr/>
        </p:nvSpPr>
        <p:spPr>
          <a:xfrm>
            <a:off x="10569051" y="1609255"/>
            <a:ext cx="1441158" cy="789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Parc La Carolina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DEF4474-9785-45B1-958F-CC0766CD33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774" y="3885620"/>
            <a:ext cx="1722645" cy="129198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D6CCF1F-6B49-4604-9E4C-2C7B2EE0B3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43" y="2010815"/>
            <a:ext cx="1315488" cy="175398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208D76C-96DC-452B-B881-086403ACEE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864" y="2155178"/>
            <a:ext cx="2028465" cy="152134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87B809F-6CC8-4CC5-B82C-C9D91214F7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92" y="2065560"/>
            <a:ext cx="2338644" cy="1753983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578EC27-FC21-4A09-84B1-E204CDD4BB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967" y="3897762"/>
            <a:ext cx="1664816" cy="124861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5EF7AA3-C5D2-47DE-98A5-BF747987890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4"/>
          <a:stretch/>
        </p:blipFill>
        <p:spPr>
          <a:xfrm>
            <a:off x="6777967" y="-3888"/>
            <a:ext cx="1665912" cy="176511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37E4145-8B48-4D87-B4B8-21B57B8782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82" y="0"/>
            <a:ext cx="2338643" cy="175398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ED09D53-6C9D-43FA-82AB-4E61B720CD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992" y="20343"/>
            <a:ext cx="1460523" cy="1095393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FE90293-5C5E-417C-83FF-85D4AC37E0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60" y="1990380"/>
            <a:ext cx="1315487" cy="1753983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4494CC60-E94F-41FA-BA78-EE04A91A31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56" y="3897762"/>
            <a:ext cx="1664817" cy="1248613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82A67417-0546-4988-B9A8-8D51FBBFE68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2" t="20386"/>
          <a:stretch/>
        </p:blipFill>
        <p:spPr>
          <a:xfrm>
            <a:off x="2480215" y="5467759"/>
            <a:ext cx="1696681" cy="137093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766B5C9E-7A9A-4EAB-85BF-46BAEEDBC8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102" y="5463275"/>
            <a:ext cx="1873806" cy="1405355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27330584-3D6F-4F17-BF29-4050680A714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532" y="3897762"/>
            <a:ext cx="1926126" cy="1444595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FD5C3722-738E-41A4-AE1A-0DE3FA2E71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170" y="5439022"/>
            <a:ext cx="1874734" cy="1406051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FA6F91E0-682F-43B7-B74A-2C1CB550532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309" r="21784"/>
          <a:stretch/>
        </p:blipFill>
        <p:spPr>
          <a:xfrm>
            <a:off x="10858525" y="4039356"/>
            <a:ext cx="1333475" cy="2799333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F838F549-CCB6-43D5-B8FE-35B53BDFAD7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87" y="5420815"/>
            <a:ext cx="1915384" cy="1436538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6AA89B97-039B-4AA0-ACA3-9E3F85798F6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12711"/>
          <a:stretch/>
        </p:blipFill>
        <p:spPr>
          <a:xfrm>
            <a:off x="998" y="5326423"/>
            <a:ext cx="2234643" cy="1531577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4D919E39-3659-48F9-84DA-307D2E930A8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2208"/>
            <a:ext cx="2233861" cy="1675396"/>
          </a:xfrm>
          <a:prstGeom prst="rect">
            <a:avLst/>
          </a:prstGeom>
        </p:spPr>
      </p:pic>
      <p:sp>
        <p:nvSpPr>
          <p:cNvPr id="59" name="Sous-titre 2">
            <a:extLst>
              <a:ext uri="{FF2B5EF4-FFF2-40B4-BE49-F238E27FC236}">
                <a16:creationId xmlns:a16="http://schemas.microsoft.com/office/drawing/2014/main" id="{04002A37-3150-4BF6-8A0C-927CA052C116}"/>
              </a:ext>
            </a:extLst>
          </p:cNvPr>
          <p:cNvSpPr txBox="1">
            <a:spLocks/>
          </p:cNvSpPr>
          <p:nvPr/>
        </p:nvSpPr>
        <p:spPr>
          <a:xfrm>
            <a:off x="8443879" y="1183280"/>
            <a:ext cx="3286835" cy="290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Basilica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Nacional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Voto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Sous-titre 2">
            <a:extLst>
              <a:ext uri="{FF2B5EF4-FFF2-40B4-BE49-F238E27FC236}">
                <a16:creationId xmlns:a16="http://schemas.microsoft.com/office/drawing/2014/main" id="{7CAAD628-68E7-4F2E-9CB3-BAEEDB64F01C}"/>
              </a:ext>
            </a:extLst>
          </p:cNvPr>
          <p:cNvSpPr txBox="1">
            <a:spLocks/>
          </p:cNvSpPr>
          <p:nvPr/>
        </p:nvSpPr>
        <p:spPr>
          <a:xfrm>
            <a:off x="10313062" y="3674049"/>
            <a:ext cx="2045590" cy="290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Eglise et couvent San Francisco</a:t>
            </a:r>
          </a:p>
        </p:txBody>
      </p:sp>
      <p:sp>
        <p:nvSpPr>
          <p:cNvPr id="61" name="Sous-titre 2">
            <a:extLst>
              <a:ext uri="{FF2B5EF4-FFF2-40B4-BE49-F238E27FC236}">
                <a16:creationId xmlns:a16="http://schemas.microsoft.com/office/drawing/2014/main" id="{94BBFB33-B3A2-465D-981C-7DD39E66AB3B}"/>
              </a:ext>
            </a:extLst>
          </p:cNvPr>
          <p:cNvSpPr txBox="1">
            <a:spLocks/>
          </p:cNvSpPr>
          <p:nvPr/>
        </p:nvSpPr>
        <p:spPr>
          <a:xfrm>
            <a:off x="7579867" y="1826490"/>
            <a:ext cx="2045590" cy="290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Plaza Grande</a:t>
            </a:r>
          </a:p>
        </p:txBody>
      </p:sp>
      <p:sp>
        <p:nvSpPr>
          <p:cNvPr id="62" name="Sous-titre 2">
            <a:extLst>
              <a:ext uri="{FF2B5EF4-FFF2-40B4-BE49-F238E27FC236}">
                <a16:creationId xmlns:a16="http://schemas.microsoft.com/office/drawing/2014/main" id="{0811981E-9122-4D97-9234-F94A615733FD}"/>
              </a:ext>
            </a:extLst>
          </p:cNvPr>
          <p:cNvSpPr txBox="1">
            <a:spLocks/>
          </p:cNvSpPr>
          <p:nvPr/>
        </p:nvSpPr>
        <p:spPr>
          <a:xfrm>
            <a:off x="4412106" y="3762656"/>
            <a:ext cx="2045590" cy="290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Noël!</a:t>
            </a:r>
          </a:p>
        </p:txBody>
      </p:sp>
      <p:sp>
        <p:nvSpPr>
          <p:cNvPr id="63" name="Sous-titre 2">
            <a:extLst>
              <a:ext uri="{FF2B5EF4-FFF2-40B4-BE49-F238E27FC236}">
                <a16:creationId xmlns:a16="http://schemas.microsoft.com/office/drawing/2014/main" id="{F0BC64A0-2C16-4C2C-A82D-141E3076A44A}"/>
              </a:ext>
            </a:extLst>
          </p:cNvPr>
          <p:cNvSpPr txBox="1">
            <a:spLocks/>
          </p:cNvSpPr>
          <p:nvPr/>
        </p:nvSpPr>
        <p:spPr>
          <a:xfrm>
            <a:off x="12551" y="3227421"/>
            <a:ext cx="2045590" cy="290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Sommet à 4696m!</a:t>
            </a:r>
          </a:p>
        </p:txBody>
      </p:sp>
      <p:sp>
        <p:nvSpPr>
          <p:cNvPr id="64" name="Sous-titre 2">
            <a:extLst>
              <a:ext uri="{FF2B5EF4-FFF2-40B4-BE49-F238E27FC236}">
                <a16:creationId xmlns:a16="http://schemas.microsoft.com/office/drawing/2014/main" id="{527BAA20-6A23-4FE8-B760-557777B9810B}"/>
              </a:ext>
            </a:extLst>
          </p:cNvPr>
          <p:cNvSpPr txBox="1">
            <a:spLocks/>
          </p:cNvSpPr>
          <p:nvPr/>
        </p:nvSpPr>
        <p:spPr>
          <a:xfrm>
            <a:off x="4383617" y="5255478"/>
            <a:ext cx="2045590" cy="290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Balade sous le téléphérique</a:t>
            </a:r>
          </a:p>
        </p:txBody>
      </p:sp>
      <p:sp>
        <p:nvSpPr>
          <p:cNvPr id="65" name="Sous-titre 2">
            <a:extLst>
              <a:ext uri="{FF2B5EF4-FFF2-40B4-BE49-F238E27FC236}">
                <a16:creationId xmlns:a16="http://schemas.microsoft.com/office/drawing/2014/main" id="{BEAD6C87-44BD-4C3A-832C-7F4B2669363F}"/>
              </a:ext>
            </a:extLst>
          </p:cNvPr>
          <p:cNvSpPr txBox="1">
            <a:spLocks/>
          </p:cNvSpPr>
          <p:nvPr/>
        </p:nvSpPr>
        <p:spPr>
          <a:xfrm>
            <a:off x="2746421" y="5235434"/>
            <a:ext cx="1883046" cy="290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Jardin botanique</a:t>
            </a:r>
          </a:p>
        </p:txBody>
      </p:sp>
      <p:sp>
        <p:nvSpPr>
          <p:cNvPr id="66" name="Sous-titre 2">
            <a:extLst>
              <a:ext uri="{FF2B5EF4-FFF2-40B4-BE49-F238E27FC236}">
                <a16:creationId xmlns:a16="http://schemas.microsoft.com/office/drawing/2014/main" id="{A4C25F56-1E02-4100-92CE-6AC70D0B60C7}"/>
              </a:ext>
            </a:extLst>
          </p:cNvPr>
          <p:cNvSpPr txBox="1">
            <a:spLocks/>
          </p:cNvSpPr>
          <p:nvPr/>
        </p:nvSpPr>
        <p:spPr>
          <a:xfrm>
            <a:off x="5482342" y="1933942"/>
            <a:ext cx="2045590" cy="290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Calle La Ronda</a:t>
            </a:r>
          </a:p>
        </p:txBody>
      </p:sp>
    </p:spTree>
    <p:extLst>
      <p:ext uri="{BB962C8B-B14F-4D97-AF65-F5344CB8AC3E}">
        <p14:creationId xmlns:p14="http://schemas.microsoft.com/office/powerpoint/2010/main" val="2625347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ous-titre 2">
            <a:extLst>
              <a:ext uri="{FF2B5EF4-FFF2-40B4-BE49-F238E27FC236}">
                <a16:creationId xmlns:a16="http://schemas.microsoft.com/office/drawing/2014/main" id="{9E8FBF3C-7C60-46E1-89DF-A87C625A6DD6}"/>
              </a:ext>
            </a:extLst>
          </p:cNvPr>
          <p:cNvSpPr txBox="1">
            <a:spLocks/>
          </p:cNvSpPr>
          <p:nvPr/>
        </p:nvSpPr>
        <p:spPr>
          <a:xfrm>
            <a:off x="5594301" y="2317899"/>
            <a:ext cx="2419993" cy="352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Montée au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Fuya-Fuya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4300m</a:t>
            </a: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3933953" y="1797860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Otavalo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59FD0D9-00F9-46A6-A183-9D49E3E2D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645" y="-9103"/>
            <a:ext cx="2623356" cy="19675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3483C1B-4EF6-456E-803B-E972A69CD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312" y="3746901"/>
            <a:ext cx="1601281" cy="120096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258D455-F55E-43F9-9683-2E06E83D02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5" t="19170" r="12441" b="3458"/>
          <a:stretch/>
        </p:blipFill>
        <p:spPr>
          <a:xfrm>
            <a:off x="10813027" y="2081058"/>
            <a:ext cx="1328545" cy="108106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CA80086-A64C-42E3-91D2-183C2536D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904" y="5034895"/>
            <a:ext cx="1380845" cy="184112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90D00EF-1724-4ACB-9E8B-D5B4457586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05" y="13096"/>
            <a:ext cx="2160669" cy="162050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334D650-451D-47FD-938F-C3E48B742B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40" y="274"/>
            <a:ext cx="1215377" cy="162050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8C4244F-D2C2-4BB1-BDD7-F16CABAAA2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246" y="8201"/>
            <a:ext cx="2160669" cy="162050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928F4B1-F502-4CEE-9179-89BED6F14CD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3" r="7030"/>
          <a:stretch/>
        </p:blipFill>
        <p:spPr>
          <a:xfrm>
            <a:off x="3236825" y="2609374"/>
            <a:ext cx="1594768" cy="94696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D43EBC9-C4D9-441C-992F-6A8AFC334F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2124"/>
            <a:ext cx="2337464" cy="175309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ECA3FAE-2C7E-4FDD-AC85-9D296E6D3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29" y="5112124"/>
            <a:ext cx="2337464" cy="175309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9C625DE-D29B-4018-A3F9-2741022693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3" y="2621593"/>
            <a:ext cx="2991989" cy="224399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7EF5623-5C44-434D-AC28-D03CB879D8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633" y="5041783"/>
            <a:ext cx="2431252" cy="182343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3CA5CFF-43E0-4B64-ADB4-0D85C04834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4" y="-461"/>
            <a:ext cx="1685313" cy="2247083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41E1BA1-A32E-411A-A14D-525CA02BAA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43" y="-9102"/>
            <a:ext cx="1685313" cy="2247084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4D3A5E21-5CB7-4871-918F-D32DFC5BF1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838" y="5041783"/>
            <a:ext cx="2404161" cy="1803121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565FFF76-FDEB-4823-B790-E8FC64282D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82" y="2555451"/>
            <a:ext cx="3153318" cy="2364988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2A36372D-E4C6-40F9-9532-161378ED5B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580" y="2568846"/>
            <a:ext cx="2293743" cy="1720307"/>
          </a:xfrm>
          <a:prstGeom prst="rect">
            <a:avLst/>
          </a:prstGeom>
        </p:spPr>
      </p:pic>
      <p:sp>
        <p:nvSpPr>
          <p:cNvPr id="44" name="Sous-titre 2">
            <a:extLst>
              <a:ext uri="{FF2B5EF4-FFF2-40B4-BE49-F238E27FC236}">
                <a16:creationId xmlns:a16="http://schemas.microsoft.com/office/drawing/2014/main" id="{0BE9F08D-CF48-4259-891D-FD6FC3EB6B42}"/>
              </a:ext>
            </a:extLst>
          </p:cNvPr>
          <p:cNvSpPr txBox="1">
            <a:spLocks/>
          </p:cNvSpPr>
          <p:nvPr/>
        </p:nvSpPr>
        <p:spPr>
          <a:xfrm>
            <a:off x="-38643" y="4846444"/>
            <a:ext cx="1738768" cy="415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Lagune de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Cuicocha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Sous-titre 2">
            <a:extLst>
              <a:ext uri="{FF2B5EF4-FFF2-40B4-BE49-F238E27FC236}">
                <a16:creationId xmlns:a16="http://schemas.microsoft.com/office/drawing/2014/main" id="{E63C0635-2BD8-465D-8A22-598536F8363D}"/>
              </a:ext>
            </a:extLst>
          </p:cNvPr>
          <p:cNvSpPr txBox="1">
            <a:spLocks/>
          </p:cNvSpPr>
          <p:nvPr/>
        </p:nvSpPr>
        <p:spPr>
          <a:xfrm>
            <a:off x="545960" y="2317637"/>
            <a:ext cx="1738768" cy="415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Cascade de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Peguche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Sous-titre 2">
            <a:extLst>
              <a:ext uri="{FF2B5EF4-FFF2-40B4-BE49-F238E27FC236}">
                <a16:creationId xmlns:a16="http://schemas.microsoft.com/office/drawing/2014/main" id="{A886A420-CC4D-4C82-9AE4-B986C2B7C1EF}"/>
              </a:ext>
            </a:extLst>
          </p:cNvPr>
          <p:cNvSpPr txBox="1">
            <a:spLocks/>
          </p:cNvSpPr>
          <p:nvPr/>
        </p:nvSpPr>
        <p:spPr>
          <a:xfrm>
            <a:off x="3168517" y="2341341"/>
            <a:ext cx="1738768" cy="415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Canelazzo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Sous-titre 2">
            <a:extLst>
              <a:ext uri="{FF2B5EF4-FFF2-40B4-BE49-F238E27FC236}">
                <a16:creationId xmlns:a16="http://schemas.microsoft.com/office/drawing/2014/main" id="{073EDF35-0C35-4D8A-B88F-7A1625BBEE77}"/>
              </a:ext>
            </a:extLst>
          </p:cNvPr>
          <p:cNvSpPr txBox="1">
            <a:spLocks/>
          </p:cNvSpPr>
          <p:nvPr/>
        </p:nvSpPr>
        <p:spPr>
          <a:xfrm>
            <a:off x="7186948" y="1620776"/>
            <a:ext cx="1738768" cy="415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Marché d’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Otavalo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Sous-titre 2">
            <a:extLst>
              <a:ext uri="{FF2B5EF4-FFF2-40B4-BE49-F238E27FC236}">
                <a16:creationId xmlns:a16="http://schemas.microsoft.com/office/drawing/2014/main" id="{642CE2BD-510C-4252-B624-C24DA64A173A}"/>
              </a:ext>
            </a:extLst>
          </p:cNvPr>
          <p:cNvSpPr txBox="1">
            <a:spLocks/>
          </p:cNvSpPr>
          <p:nvPr/>
        </p:nvSpPr>
        <p:spPr>
          <a:xfrm>
            <a:off x="10543199" y="4740009"/>
            <a:ext cx="1738768" cy="415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Parque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Condor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5F480244-93A0-47F3-8DC0-3D17605D6CE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8" r="31079"/>
          <a:stretch/>
        </p:blipFill>
        <p:spPr>
          <a:xfrm>
            <a:off x="10813026" y="3376736"/>
            <a:ext cx="1328546" cy="134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11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ous-titre 2">
            <a:extLst>
              <a:ext uri="{FF2B5EF4-FFF2-40B4-BE49-F238E27FC236}">
                <a16:creationId xmlns:a16="http://schemas.microsoft.com/office/drawing/2014/main" id="{9E8FBF3C-7C60-46E1-89DF-A87C625A6DD6}"/>
              </a:ext>
            </a:extLst>
          </p:cNvPr>
          <p:cNvSpPr txBox="1">
            <a:spLocks/>
          </p:cNvSpPr>
          <p:nvPr/>
        </p:nvSpPr>
        <p:spPr>
          <a:xfrm>
            <a:off x="8683480" y="1598505"/>
            <a:ext cx="2562299" cy="5084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Montée à la fromagerie de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Chugchilan</a:t>
            </a:r>
            <a:r>
              <a:rPr lang="fr-FR" sz="1400" dirty="0">
                <a:solidFill>
                  <a:prstClr val="white"/>
                </a:solidFill>
                <a:latin typeface="Calibri" panose="020F0502020204030204"/>
              </a:rPr>
              <a:t> à pied, descente en pick-up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7978752" y="3958476"/>
            <a:ext cx="1104285" cy="63217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400" b="1" dirty="0">
                <a:solidFill>
                  <a:prstClr val="white"/>
                </a:solidFill>
                <a:latin typeface="Calibri" panose="020F0502020204030204"/>
              </a:rPr>
              <a:t>Autour de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400" b="1" dirty="0" err="1">
                <a:solidFill>
                  <a:prstClr val="white"/>
                </a:solidFill>
                <a:latin typeface="Calibri" panose="020F0502020204030204"/>
              </a:rPr>
              <a:t>Quilotoa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D108F53-3603-472C-BE82-60D131C7A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973" y="-3560"/>
            <a:ext cx="2085216" cy="15639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9E0001-600E-4892-B66C-43F7B7AB6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657" y="1997716"/>
            <a:ext cx="2096638" cy="157247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35D57A4-FC3A-43E9-8926-89E1D2E58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48" y="2022883"/>
            <a:ext cx="2063082" cy="154731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6C66C37-86A9-4DCC-8282-B6FB2B93E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346" y="-8736"/>
            <a:ext cx="2096638" cy="157247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09835BC-9F8C-474B-A947-53D988BCC6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02" y="5434976"/>
            <a:ext cx="1897366" cy="142302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DC79573-D50B-498D-9D48-314AC54F62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737"/>
            <a:ext cx="2107778" cy="158083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8F76107-327B-4B09-8C51-C05F93B441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53" y="0"/>
            <a:ext cx="2085217" cy="156391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4404AFE-B9FD-4577-89E8-04C2807E4C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85" y="3865"/>
            <a:ext cx="2085218" cy="156391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1CDEB22-8DE8-4F33-8F30-A6380B4A51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2190"/>
            <a:ext cx="1897365" cy="1423024"/>
          </a:xfrm>
          <a:prstGeom prst="rect">
            <a:avLst/>
          </a:prstGeom>
        </p:spPr>
      </p:pic>
      <p:sp>
        <p:nvSpPr>
          <p:cNvPr id="36" name="Sous-titre 2">
            <a:extLst>
              <a:ext uri="{FF2B5EF4-FFF2-40B4-BE49-F238E27FC236}">
                <a16:creationId xmlns:a16="http://schemas.microsoft.com/office/drawing/2014/main" id="{960B5F05-1E63-4552-B3E8-2643C1F97A9C}"/>
              </a:ext>
            </a:extLst>
          </p:cNvPr>
          <p:cNvSpPr txBox="1">
            <a:spLocks/>
          </p:cNvSpPr>
          <p:nvPr/>
        </p:nvSpPr>
        <p:spPr>
          <a:xfrm>
            <a:off x="4424" y="1598505"/>
            <a:ext cx="2096638" cy="508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Balade à flancs de coteaux</a:t>
            </a:r>
          </a:p>
        </p:txBody>
      </p:sp>
      <p:sp>
        <p:nvSpPr>
          <p:cNvPr id="37" name="Sous-titre 2">
            <a:extLst>
              <a:ext uri="{FF2B5EF4-FFF2-40B4-BE49-F238E27FC236}">
                <a16:creationId xmlns:a16="http://schemas.microsoft.com/office/drawing/2014/main" id="{BA462825-8A7C-409B-9613-A587F44EEAF3}"/>
              </a:ext>
            </a:extLst>
          </p:cNvPr>
          <p:cNvSpPr txBox="1">
            <a:spLocks/>
          </p:cNvSpPr>
          <p:nvPr/>
        </p:nvSpPr>
        <p:spPr>
          <a:xfrm>
            <a:off x="52489" y="5131921"/>
            <a:ext cx="3742665" cy="508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Randonnée équestre mouvementée</a:t>
            </a:r>
          </a:p>
        </p:txBody>
      </p:sp>
      <p:sp>
        <p:nvSpPr>
          <p:cNvPr id="38" name="Sous-titre 2">
            <a:extLst>
              <a:ext uri="{FF2B5EF4-FFF2-40B4-BE49-F238E27FC236}">
                <a16:creationId xmlns:a16="http://schemas.microsoft.com/office/drawing/2014/main" id="{D2E8A9F5-13EB-42AF-9AAC-DF681544D211}"/>
              </a:ext>
            </a:extLst>
          </p:cNvPr>
          <p:cNvSpPr txBox="1">
            <a:spLocks/>
          </p:cNvSpPr>
          <p:nvPr/>
        </p:nvSpPr>
        <p:spPr>
          <a:xfrm>
            <a:off x="5606251" y="1923403"/>
            <a:ext cx="2641062" cy="508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lagune de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Quilotoa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0F1EB5E7-F623-464D-8996-957E0C956E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11" y="-8737"/>
            <a:ext cx="1170265" cy="1560352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D1B6F0FA-A071-4FAE-A482-9288557C04C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4" t="31523" r="15642" b="19252"/>
          <a:stretch/>
        </p:blipFill>
        <p:spPr>
          <a:xfrm>
            <a:off x="9543232" y="5284703"/>
            <a:ext cx="2641063" cy="1566999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73DC8851-182D-4010-BCBD-0D06A28BE1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2291"/>
            <a:ext cx="1954474" cy="1465855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7A58D763-4764-477F-8B18-BC9B981187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66" y="3628918"/>
            <a:ext cx="1954472" cy="1465855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9B937B4B-0F34-4F98-9CE9-8D378D8B15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53" y="1635508"/>
            <a:ext cx="2585159" cy="193887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3FCFFECB-AF62-408E-8A4A-D200831828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" y="1974542"/>
            <a:ext cx="2096637" cy="1572478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41433F85-336A-499E-8D88-AA3FD358DB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72" y="4844860"/>
            <a:ext cx="1486722" cy="1982296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E7E84A92-3AED-4F82-A31D-CFEBDDDFF1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72" y="4844860"/>
            <a:ext cx="2663241" cy="1997431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4CD3C2D6-5704-4C3B-AAFE-35B4B4627C0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21" y="2218593"/>
            <a:ext cx="2848834" cy="2136626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14FA7D73-0837-485D-A96E-EEB69088C47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232" y="3683842"/>
            <a:ext cx="1954472" cy="1465854"/>
          </a:xfrm>
          <a:prstGeom prst="rect">
            <a:avLst/>
          </a:prstGeom>
        </p:spPr>
      </p:pic>
      <p:sp>
        <p:nvSpPr>
          <p:cNvPr id="57" name="Sous-titre 2">
            <a:extLst>
              <a:ext uri="{FF2B5EF4-FFF2-40B4-BE49-F238E27FC236}">
                <a16:creationId xmlns:a16="http://schemas.microsoft.com/office/drawing/2014/main" id="{3750FEE6-7D45-4E84-999E-35948DE18CCD}"/>
              </a:ext>
            </a:extLst>
          </p:cNvPr>
          <p:cNvSpPr txBox="1">
            <a:spLocks/>
          </p:cNvSpPr>
          <p:nvPr/>
        </p:nvSpPr>
        <p:spPr>
          <a:xfrm>
            <a:off x="4385100" y="4590650"/>
            <a:ext cx="1281150" cy="508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Almuerzo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929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ous-titre 2">
            <a:extLst>
              <a:ext uri="{FF2B5EF4-FFF2-40B4-BE49-F238E27FC236}">
                <a16:creationId xmlns:a16="http://schemas.microsoft.com/office/drawing/2014/main" id="{9E8FBF3C-7C60-46E1-89DF-A87C625A6DD6}"/>
              </a:ext>
            </a:extLst>
          </p:cNvPr>
          <p:cNvSpPr txBox="1">
            <a:spLocks/>
          </p:cNvSpPr>
          <p:nvPr/>
        </p:nvSpPr>
        <p:spPr>
          <a:xfrm>
            <a:off x="32409" y="1870055"/>
            <a:ext cx="3286835" cy="1014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Balade à cheval dans le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paramo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andin</a:t>
            </a: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6349298" y="3482615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Cotopaxi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CE0F159-FCFC-4CF2-BDC2-8736F61E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516" y="3688110"/>
            <a:ext cx="2002172" cy="150162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F712F62-16E3-4555-BF44-C7AFA6FB2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796" y="3700758"/>
            <a:ext cx="2002172" cy="150162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0BFC0BF-0E65-404B-A24B-E69867A85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" y="2464217"/>
            <a:ext cx="2933416" cy="220006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F970A41-681E-40B7-909E-8A73EEE45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2" y="5059092"/>
            <a:ext cx="2398543" cy="179890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D512140-0B42-44A3-ABC9-A154C62C49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t="27930" r="24046"/>
          <a:stretch/>
        </p:blipFill>
        <p:spPr>
          <a:xfrm>
            <a:off x="3127822" y="4165317"/>
            <a:ext cx="1375568" cy="107330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BAE3908-595D-491E-A01F-DE935D645E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3" t="-1077"/>
          <a:stretch/>
        </p:blipFill>
        <p:spPr>
          <a:xfrm>
            <a:off x="10288502" y="1540303"/>
            <a:ext cx="1866401" cy="167429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F61E62CE-8425-4830-85ED-8D337A43D6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t="16971" r="20550"/>
          <a:stretch/>
        </p:blipFill>
        <p:spPr>
          <a:xfrm>
            <a:off x="8764620" y="5539785"/>
            <a:ext cx="1577498" cy="1286833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3F5F0859-40A3-4DAF-A690-B4BBF3766F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669" y="5540120"/>
            <a:ext cx="1715331" cy="1286498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7D2E479C-9292-4801-811C-6308E726E2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881" y="2024332"/>
            <a:ext cx="1714101" cy="1286833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EDC418D4-52E3-40E7-BF3C-1792BCBE6F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408" y="1502724"/>
            <a:ext cx="2232388" cy="1674291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7650783C-E3E8-45A0-BFA9-EFC40ACAF0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890" y="-5495"/>
            <a:ext cx="2235574" cy="1676681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4A3B5B5B-7EB3-4483-BCEC-39B475441D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427" y="2024076"/>
            <a:ext cx="2517181" cy="1887886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DE1435A9-4DA2-479D-A39B-BBC2B735DD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18" y="5564075"/>
            <a:ext cx="1683391" cy="1262543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91889FD7-4028-47C8-9848-96F60545C7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01" y="4102683"/>
            <a:ext cx="2066488" cy="2755317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F94F565D-59A1-40DE-BD48-78A68AF9273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902" y="5302344"/>
            <a:ext cx="2066488" cy="1549866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97ACD011-25A9-4612-806D-BB633B6688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81"/>
            <a:ext cx="2517181" cy="1887886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07045743-3F8E-4803-8B14-9AAA498BDA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00" y="5790"/>
            <a:ext cx="1415915" cy="1887886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EF3F18BC-F268-40CC-B87B-A2BB7495AD3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209" y="0"/>
            <a:ext cx="1690791" cy="1268093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D9AF5AFC-EA08-418A-83A6-455F63352EE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15722" r="22802" b="17462"/>
          <a:stretch/>
        </p:blipFill>
        <p:spPr>
          <a:xfrm>
            <a:off x="8136185" y="7576"/>
            <a:ext cx="1811367" cy="1208811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6AEC4C17-93DC-4366-877C-66F533CC276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472" y="7576"/>
            <a:ext cx="1087960" cy="1700872"/>
          </a:xfrm>
          <a:prstGeom prst="rect">
            <a:avLst/>
          </a:prstGeom>
        </p:spPr>
      </p:pic>
      <p:sp>
        <p:nvSpPr>
          <p:cNvPr id="71" name="Sous-titre 2">
            <a:extLst>
              <a:ext uri="{FF2B5EF4-FFF2-40B4-BE49-F238E27FC236}">
                <a16:creationId xmlns:a16="http://schemas.microsoft.com/office/drawing/2014/main" id="{A9E8AF3C-9574-40FB-B58E-637E4DFB2B3A}"/>
              </a:ext>
            </a:extLst>
          </p:cNvPr>
          <p:cNvSpPr txBox="1">
            <a:spLocks/>
          </p:cNvSpPr>
          <p:nvPr/>
        </p:nvSpPr>
        <p:spPr>
          <a:xfrm>
            <a:off x="-63278" y="4706186"/>
            <a:ext cx="3286835" cy="1014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Balade autour de la lagune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Limpiopungo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Sous-titre 2">
            <a:extLst>
              <a:ext uri="{FF2B5EF4-FFF2-40B4-BE49-F238E27FC236}">
                <a16:creationId xmlns:a16="http://schemas.microsoft.com/office/drawing/2014/main" id="{6039A7B2-A734-455A-AB0B-B1A8943FA01D}"/>
              </a:ext>
            </a:extLst>
          </p:cNvPr>
          <p:cNvSpPr txBox="1">
            <a:spLocks/>
          </p:cNvSpPr>
          <p:nvPr/>
        </p:nvSpPr>
        <p:spPr>
          <a:xfrm>
            <a:off x="4240067" y="1674608"/>
            <a:ext cx="3286835" cy="1014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Ascension du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Ruminahui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avec un guide</a:t>
            </a:r>
          </a:p>
        </p:txBody>
      </p:sp>
      <p:sp>
        <p:nvSpPr>
          <p:cNvPr id="73" name="Sous-titre 2">
            <a:extLst>
              <a:ext uri="{FF2B5EF4-FFF2-40B4-BE49-F238E27FC236}">
                <a16:creationId xmlns:a16="http://schemas.microsoft.com/office/drawing/2014/main" id="{A379A974-13CF-4335-92FC-893ADFB162B9}"/>
              </a:ext>
            </a:extLst>
          </p:cNvPr>
          <p:cNvSpPr txBox="1">
            <a:spLocks/>
          </p:cNvSpPr>
          <p:nvPr/>
        </p:nvSpPr>
        <p:spPr>
          <a:xfrm>
            <a:off x="7136517" y="5238620"/>
            <a:ext cx="5375801" cy="1014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400" dirty="0">
                <a:solidFill>
                  <a:prstClr val="white"/>
                </a:solidFill>
                <a:latin typeface="Calibri" panose="020F0502020204030204"/>
              </a:rPr>
              <a:t>Excellent hébergement avec ses lamas et vue sur le Cotopaxi!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Sous-titre 2">
            <a:extLst>
              <a:ext uri="{FF2B5EF4-FFF2-40B4-BE49-F238E27FC236}">
                <a16:creationId xmlns:a16="http://schemas.microsoft.com/office/drawing/2014/main" id="{B6DE1239-9623-46C0-80A4-E25C04E03B55}"/>
              </a:ext>
            </a:extLst>
          </p:cNvPr>
          <p:cNvSpPr txBox="1">
            <a:spLocks/>
          </p:cNvSpPr>
          <p:nvPr/>
        </p:nvSpPr>
        <p:spPr>
          <a:xfrm>
            <a:off x="10355361" y="3315058"/>
            <a:ext cx="1929333" cy="569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400" dirty="0">
                <a:solidFill>
                  <a:prstClr val="white"/>
                </a:solidFill>
                <a:latin typeface="Calibri" panose="020F0502020204030204"/>
              </a:rPr>
              <a:t>Chevaux sauvages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Sous-titre 2">
            <a:extLst>
              <a:ext uri="{FF2B5EF4-FFF2-40B4-BE49-F238E27FC236}">
                <a16:creationId xmlns:a16="http://schemas.microsoft.com/office/drawing/2014/main" id="{0056BA59-1AE4-4ECD-8DBC-68643ED3860D}"/>
              </a:ext>
            </a:extLst>
          </p:cNvPr>
          <p:cNvSpPr txBox="1">
            <a:spLocks/>
          </p:cNvSpPr>
          <p:nvPr/>
        </p:nvSpPr>
        <p:spPr>
          <a:xfrm>
            <a:off x="10179619" y="1325493"/>
            <a:ext cx="2201758" cy="569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400" dirty="0">
                <a:solidFill>
                  <a:prstClr val="white"/>
                </a:solidFill>
                <a:latin typeface="Calibri" panose="020F0502020204030204"/>
              </a:rPr>
              <a:t>Pas de montée au refuge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Sous-titre 2">
            <a:extLst>
              <a:ext uri="{FF2B5EF4-FFF2-40B4-BE49-F238E27FC236}">
                <a16:creationId xmlns:a16="http://schemas.microsoft.com/office/drawing/2014/main" id="{227D89CA-6BB4-4FB5-892C-D5E983955E05}"/>
              </a:ext>
            </a:extLst>
          </p:cNvPr>
          <p:cNvSpPr txBox="1">
            <a:spLocks/>
          </p:cNvSpPr>
          <p:nvPr/>
        </p:nvSpPr>
        <p:spPr>
          <a:xfrm>
            <a:off x="8340089" y="1212338"/>
            <a:ext cx="1901590" cy="569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400" dirty="0">
                <a:solidFill>
                  <a:prstClr val="white"/>
                </a:solidFill>
                <a:latin typeface="Calibri" panose="020F0502020204030204"/>
              </a:rPr>
              <a:t>Lamas sauvages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906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ous-titre 2">
            <a:extLst>
              <a:ext uri="{FF2B5EF4-FFF2-40B4-BE49-F238E27FC236}">
                <a16:creationId xmlns:a16="http://schemas.microsoft.com/office/drawing/2014/main" id="{9E8FBF3C-7C60-46E1-89DF-A87C625A6DD6}"/>
              </a:ext>
            </a:extLst>
          </p:cNvPr>
          <p:cNvSpPr txBox="1">
            <a:spLocks/>
          </p:cNvSpPr>
          <p:nvPr/>
        </p:nvSpPr>
        <p:spPr>
          <a:xfrm>
            <a:off x="0" y="2712138"/>
            <a:ext cx="3286835" cy="1014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6354134" y="3384382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Mindo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9E14DBC-4F26-4024-B427-7E96F383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2" r="577" b="19795"/>
          <a:stretch/>
        </p:blipFill>
        <p:spPr>
          <a:xfrm>
            <a:off x="10027961" y="1928799"/>
            <a:ext cx="2172471" cy="10942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50D8627-4CCF-48BE-AC67-B8D3138C44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0" b="13525"/>
          <a:stretch/>
        </p:blipFill>
        <p:spPr>
          <a:xfrm>
            <a:off x="11183" y="4158110"/>
            <a:ext cx="1454473" cy="12175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B42B15-A588-4141-AA7A-A1313F92E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192" y="4779384"/>
            <a:ext cx="1566452" cy="208860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5E38AAD-32DF-4CBD-8014-5CDFE86348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9" t="-2759" r="9809" b="16500"/>
          <a:stretch/>
        </p:blipFill>
        <p:spPr>
          <a:xfrm>
            <a:off x="9053588" y="5524991"/>
            <a:ext cx="819328" cy="132144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686EF0E-13B6-4ACD-A6BF-848BA3BC14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151" y="3446131"/>
            <a:ext cx="2251046" cy="168828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38A6B85-79F9-483F-95C1-B9AE805639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8" t="21802" r="25797" b="11819"/>
          <a:stretch/>
        </p:blipFill>
        <p:spPr>
          <a:xfrm>
            <a:off x="5056130" y="4131546"/>
            <a:ext cx="1152728" cy="114401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AA2C134-9C96-411F-B4F9-387DDE1F47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7" t="34666" r="28173" b="25847"/>
          <a:stretch/>
        </p:blipFill>
        <p:spPr>
          <a:xfrm>
            <a:off x="6294874" y="4127401"/>
            <a:ext cx="1510644" cy="99507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10A0243-D435-49CB-8B91-ECA1E0036C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t="33510"/>
          <a:stretch/>
        </p:blipFill>
        <p:spPr>
          <a:xfrm>
            <a:off x="7608479" y="1760955"/>
            <a:ext cx="2071933" cy="121605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78324FA-5BF0-45F6-BD0C-744FEC9DD4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4618" r="17125" b="20350"/>
          <a:stretch/>
        </p:blipFill>
        <p:spPr>
          <a:xfrm>
            <a:off x="4416093" y="1778846"/>
            <a:ext cx="1758601" cy="118703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0BB01E67-A361-46FF-89A8-1689648075A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0" t="25064" r="34082" b="21796"/>
          <a:stretch/>
        </p:blipFill>
        <p:spPr>
          <a:xfrm>
            <a:off x="6323275" y="1772808"/>
            <a:ext cx="1161545" cy="1216057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E15B2D6-592E-420D-9258-AD465513867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" t="32374" r="4681" b="8271"/>
          <a:stretch/>
        </p:blipFill>
        <p:spPr>
          <a:xfrm>
            <a:off x="2042904" y="1799991"/>
            <a:ext cx="2268393" cy="1157666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87B43672-1679-4CDC-B0BA-2FC5AA63AC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34" y="3128485"/>
            <a:ext cx="1943514" cy="1457636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215BAE1D-E510-413C-8A99-30624AE35B6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5" t="14168" r="38132" b="37993"/>
          <a:stretch/>
        </p:blipFill>
        <p:spPr>
          <a:xfrm>
            <a:off x="-5833" y="5429013"/>
            <a:ext cx="1898004" cy="1444204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01344DF4-B536-4C87-9D8A-F84D73ADB2F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9" t="45966" r="27276" b="34954"/>
          <a:stretch/>
        </p:blipFill>
        <p:spPr>
          <a:xfrm>
            <a:off x="8129758" y="3041572"/>
            <a:ext cx="1550654" cy="797521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C5815FDF-371E-45B4-87C1-71F32F5000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080" y="5412232"/>
            <a:ext cx="1068792" cy="1425056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26F9882C-F769-472A-A189-254FC2EAD8A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1" r="4776"/>
          <a:stretch/>
        </p:blipFill>
        <p:spPr>
          <a:xfrm>
            <a:off x="6356684" y="5412232"/>
            <a:ext cx="1370893" cy="1425056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EA1C79A1-16CA-450F-AB5D-D5B18765BAA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7" t="16209" r="17364" b="1004"/>
          <a:stretch/>
        </p:blipFill>
        <p:spPr>
          <a:xfrm>
            <a:off x="7905646" y="5547022"/>
            <a:ext cx="819328" cy="1325506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426230C4-1CE4-48EF-821E-6ABBCB78FD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70" y="5232536"/>
            <a:ext cx="1214915" cy="1619886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6F8DA644-D71D-4497-A184-00CC9C4EC18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200340" cy="1650255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3FECC02C-4FB8-4A76-ABB2-D4C633B6DF8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032" y="-3608"/>
            <a:ext cx="2192239" cy="1644179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E017F1AB-A4F9-46CE-A74D-D7FB53E470D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76" y="-8258"/>
            <a:ext cx="1251790" cy="1640571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FBBA5370-EBEB-483E-B56D-B02F5866489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923" y="5208837"/>
            <a:ext cx="2196894" cy="1647670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6F4BCA8B-F4A8-4098-81A6-A66872D03A7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6" y="4053736"/>
            <a:ext cx="1935060" cy="1451295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752647C6-ECB9-4363-8F69-315E22F6345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679" y="5875"/>
            <a:ext cx="1864235" cy="1398176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C6C430F2-DE5A-4E07-B859-EA01CC43599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1" y="1898903"/>
            <a:ext cx="1935060" cy="1451295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03EFEEE4-2C2C-4475-AB65-031864213C1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762" y="-11866"/>
            <a:ext cx="2192238" cy="164417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AF79BDB-8FA4-4C75-9A3D-60081CD6FBC2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0" t="29025" r="45528" b="33167"/>
          <a:stretch/>
        </p:blipFill>
        <p:spPr>
          <a:xfrm>
            <a:off x="4139607" y="3115349"/>
            <a:ext cx="1445687" cy="95551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DB9AA74-9F84-4153-93A8-9E488AF0FA36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3" t="19570" r="29736" b="13160"/>
          <a:stretch/>
        </p:blipFill>
        <p:spPr>
          <a:xfrm>
            <a:off x="3609356" y="-17575"/>
            <a:ext cx="1385361" cy="1628077"/>
          </a:xfrm>
          <a:prstGeom prst="rect">
            <a:avLst/>
          </a:prstGeom>
        </p:spPr>
      </p:pic>
      <p:sp>
        <p:nvSpPr>
          <p:cNvPr id="80" name="Sous-titre 2">
            <a:extLst>
              <a:ext uri="{FF2B5EF4-FFF2-40B4-BE49-F238E27FC236}">
                <a16:creationId xmlns:a16="http://schemas.microsoft.com/office/drawing/2014/main" id="{84AC5B72-A26F-4F1B-9262-388DF3B06C1A}"/>
              </a:ext>
            </a:extLst>
          </p:cNvPr>
          <p:cNvSpPr txBox="1">
            <a:spLocks/>
          </p:cNvSpPr>
          <p:nvPr/>
        </p:nvSpPr>
        <p:spPr>
          <a:xfrm>
            <a:off x="-25843" y="1650522"/>
            <a:ext cx="3286835" cy="1014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Balade ornithologique avec une guide</a:t>
            </a:r>
          </a:p>
        </p:txBody>
      </p:sp>
      <p:sp>
        <p:nvSpPr>
          <p:cNvPr id="81" name="Sous-titre 2">
            <a:extLst>
              <a:ext uri="{FF2B5EF4-FFF2-40B4-BE49-F238E27FC236}">
                <a16:creationId xmlns:a16="http://schemas.microsoft.com/office/drawing/2014/main" id="{B2FC4810-DDDE-4070-BE59-A697A286F8E6}"/>
              </a:ext>
            </a:extLst>
          </p:cNvPr>
          <p:cNvSpPr txBox="1">
            <a:spLocks/>
          </p:cNvSpPr>
          <p:nvPr/>
        </p:nvSpPr>
        <p:spPr>
          <a:xfrm>
            <a:off x="100968" y="3447983"/>
            <a:ext cx="1898005" cy="2318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Yumbos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le chocolat!</a:t>
            </a:r>
          </a:p>
        </p:txBody>
      </p:sp>
      <p:sp>
        <p:nvSpPr>
          <p:cNvPr id="82" name="Sous-titre 2">
            <a:extLst>
              <a:ext uri="{FF2B5EF4-FFF2-40B4-BE49-F238E27FC236}">
                <a16:creationId xmlns:a16="http://schemas.microsoft.com/office/drawing/2014/main" id="{392F1149-850A-4470-AED5-46704B8E0527}"/>
              </a:ext>
            </a:extLst>
          </p:cNvPr>
          <p:cNvSpPr txBox="1">
            <a:spLocks/>
          </p:cNvSpPr>
          <p:nvPr/>
        </p:nvSpPr>
        <p:spPr>
          <a:xfrm>
            <a:off x="-13771" y="3946786"/>
            <a:ext cx="1882993" cy="376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Serre aux papillons</a:t>
            </a:r>
          </a:p>
        </p:txBody>
      </p:sp>
      <p:sp>
        <p:nvSpPr>
          <p:cNvPr id="83" name="Sous-titre 2">
            <a:extLst>
              <a:ext uri="{FF2B5EF4-FFF2-40B4-BE49-F238E27FC236}">
                <a16:creationId xmlns:a16="http://schemas.microsoft.com/office/drawing/2014/main" id="{6E6F70B4-7A43-4BDF-B23B-F2E551EDF743}"/>
              </a:ext>
            </a:extLst>
          </p:cNvPr>
          <p:cNvSpPr txBox="1">
            <a:spLocks/>
          </p:cNvSpPr>
          <p:nvPr/>
        </p:nvSpPr>
        <p:spPr>
          <a:xfrm>
            <a:off x="3779246" y="4958332"/>
            <a:ext cx="1284966" cy="376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tarabita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Sous-titre 2">
            <a:extLst>
              <a:ext uri="{FF2B5EF4-FFF2-40B4-BE49-F238E27FC236}">
                <a16:creationId xmlns:a16="http://schemas.microsoft.com/office/drawing/2014/main" id="{BD34DC01-3FEB-4DFC-92E6-8E9C9559E6C7}"/>
              </a:ext>
            </a:extLst>
          </p:cNvPr>
          <p:cNvSpPr txBox="1">
            <a:spLocks/>
          </p:cNvSpPr>
          <p:nvPr/>
        </p:nvSpPr>
        <p:spPr>
          <a:xfrm>
            <a:off x="6248340" y="5316677"/>
            <a:ext cx="1284966" cy="376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Tour nocturne</a:t>
            </a:r>
          </a:p>
        </p:txBody>
      </p:sp>
      <p:sp>
        <p:nvSpPr>
          <p:cNvPr id="85" name="Sous-titre 2">
            <a:extLst>
              <a:ext uri="{FF2B5EF4-FFF2-40B4-BE49-F238E27FC236}">
                <a16:creationId xmlns:a16="http://schemas.microsoft.com/office/drawing/2014/main" id="{07F38A9B-79DC-4153-964D-1E21E6CFA511}"/>
              </a:ext>
            </a:extLst>
          </p:cNvPr>
          <p:cNvSpPr txBox="1">
            <a:spLocks/>
          </p:cNvSpPr>
          <p:nvPr/>
        </p:nvSpPr>
        <p:spPr>
          <a:xfrm>
            <a:off x="9851790" y="3214822"/>
            <a:ext cx="2488181" cy="376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Balade et petit run à la casa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amarilla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Sous-titre 2">
            <a:extLst>
              <a:ext uri="{FF2B5EF4-FFF2-40B4-BE49-F238E27FC236}">
                <a16:creationId xmlns:a16="http://schemas.microsoft.com/office/drawing/2014/main" id="{787DD702-BEB1-453A-B1FA-BC8845007EE3}"/>
              </a:ext>
            </a:extLst>
          </p:cNvPr>
          <p:cNvSpPr txBox="1">
            <a:spLocks/>
          </p:cNvSpPr>
          <p:nvPr/>
        </p:nvSpPr>
        <p:spPr>
          <a:xfrm>
            <a:off x="7539780" y="1482101"/>
            <a:ext cx="2488181" cy="376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Jardin aux oiseaux, agoutis et écureuils</a:t>
            </a:r>
          </a:p>
        </p:txBody>
      </p:sp>
      <p:sp>
        <p:nvSpPr>
          <p:cNvPr id="88" name="Sous-titre 2">
            <a:extLst>
              <a:ext uri="{FF2B5EF4-FFF2-40B4-BE49-F238E27FC236}">
                <a16:creationId xmlns:a16="http://schemas.microsoft.com/office/drawing/2014/main" id="{E64ECA16-1296-4C9B-9A07-2D9C526CF46D}"/>
              </a:ext>
            </a:extLst>
          </p:cNvPr>
          <p:cNvSpPr txBox="1">
            <a:spLocks/>
          </p:cNvSpPr>
          <p:nvPr/>
        </p:nvSpPr>
        <p:spPr>
          <a:xfrm>
            <a:off x="10628086" y="1650254"/>
            <a:ext cx="972219" cy="376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Botanico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Sous-titre 2">
            <a:extLst>
              <a:ext uri="{FF2B5EF4-FFF2-40B4-BE49-F238E27FC236}">
                <a16:creationId xmlns:a16="http://schemas.microsoft.com/office/drawing/2014/main" id="{9EB97BE2-4782-4B5C-91EB-9568FDC746D0}"/>
              </a:ext>
            </a:extLst>
          </p:cNvPr>
          <p:cNvSpPr txBox="1">
            <a:spLocks/>
          </p:cNvSpPr>
          <p:nvPr/>
        </p:nvSpPr>
        <p:spPr>
          <a:xfrm>
            <a:off x="7813653" y="3845938"/>
            <a:ext cx="2488181" cy="376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Café artisanal</a:t>
            </a:r>
          </a:p>
        </p:txBody>
      </p:sp>
    </p:spTree>
    <p:extLst>
      <p:ext uri="{BB962C8B-B14F-4D97-AF65-F5344CB8AC3E}">
        <p14:creationId xmlns:p14="http://schemas.microsoft.com/office/powerpoint/2010/main" val="2037356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ous-titre 2">
            <a:extLst>
              <a:ext uri="{FF2B5EF4-FFF2-40B4-BE49-F238E27FC236}">
                <a16:creationId xmlns:a16="http://schemas.microsoft.com/office/drawing/2014/main" id="{9E8FBF3C-7C60-46E1-89DF-A87C625A6DD6}"/>
              </a:ext>
            </a:extLst>
          </p:cNvPr>
          <p:cNvSpPr txBox="1">
            <a:spLocks/>
          </p:cNvSpPr>
          <p:nvPr/>
        </p:nvSpPr>
        <p:spPr>
          <a:xfrm>
            <a:off x="-21654" y="3443113"/>
            <a:ext cx="1047760" cy="336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lodge</a:t>
            </a: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6894071" y="2478003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400" b="1" dirty="0">
                <a:solidFill>
                  <a:prstClr val="white"/>
                </a:solidFill>
                <a:latin typeface="Calibri" panose="020F0502020204030204"/>
              </a:rPr>
              <a:t>Amazonie 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6E41CA5-7677-491E-AC80-ABF6D7357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75" y="2086"/>
            <a:ext cx="2072438" cy="155432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1960DD-B85B-4AE6-A6DB-8AAC989814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9" t="31028" r="28448" b="5486"/>
          <a:stretch/>
        </p:blipFill>
        <p:spPr>
          <a:xfrm>
            <a:off x="3845370" y="3788555"/>
            <a:ext cx="1253113" cy="19386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F131D6-068E-4C3C-8CCC-379F57EBDC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2" t="10045" r="35932" b="-435"/>
          <a:stretch/>
        </p:blipFill>
        <p:spPr>
          <a:xfrm>
            <a:off x="1996213" y="3793810"/>
            <a:ext cx="1670367" cy="26190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ED8E953-B503-4B3B-A5D7-5ABF40146B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384" y="5436524"/>
            <a:ext cx="1908465" cy="143134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116476C-BD76-4AA2-84EB-3F2EDD629C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6" t="8940" r="6599" b="24126"/>
          <a:stretch/>
        </p:blipFill>
        <p:spPr>
          <a:xfrm>
            <a:off x="5143617" y="5451668"/>
            <a:ext cx="1803364" cy="138294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2062A65-FC4C-42CA-A14E-43DB84DBC8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3" b="17482"/>
          <a:stretch/>
        </p:blipFill>
        <p:spPr>
          <a:xfrm>
            <a:off x="7883567" y="-450"/>
            <a:ext cx="1850094" cy="153903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A3C71CF-E7D5-4EF3-BBEE-E68658D2B0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3" t="41447" r="17383" b="28265"/>
          <a:stretch/>
        </p:blipFill>
        <p:spPr>
          <a:xfrm>
            <a:off x="9881756" y="3718254"/>
            <a:ext cx="2072438" cy="62301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5D8FE0B-E7D6-40BC-B0FD-BD5E5BD7F5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8" t="38742" r="23752" b="-1"/>
          <a:stretch/>
        </p:blipFill>
        <p:spPr>
          <a:xfrm>
            <a:off x="5296964" y="3828248"/>
            <a:ext cx="1517777" cy="141530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8A26CBB-33B6-4D04-B768-5D87AB215E6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6741" r="30446" b="7199"/>
          <a:stretch/>
        </p:blipFill>
        <p:spPr>
          <a:xfrm>
            <a:off x="11185628" y="1818320"/>
            <a:ext cx="1007288" cy="177410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CC7D111-CA07-4229-8679-BA3F50AFBEC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" b="10056"/>
          <a:stretch/>
        </p:blipFill>
        <p:spPr>
          <a:xfrm>
            <a:off x="8656891" y="1796975"/>
            <a:ext cx="2279710" cy="176093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27F2FF4-C746-4A73-A5C5-F33B211BB7F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0" t="29949" r="38309" b="28939"/>
          <a:stretch/>
        </p:blipFill>
        <p:spPr>
          <a:xfrm>
            <a:off x="4888446" y="5163"/>
            <a:ext cx="1266173" cy="156340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6333B7E-ACFC-4557-A29F-7AF653229A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1" y="-7401"/>
            <a:ext cx="2069284" cy="155196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4E8ED96-D984-43BA-921D-C53D6F1BFC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" y="3788555"/>
            <a:ext cx="1865674" cy="139925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A6ED39F-E7FA-4B3C-BE70-9CA6A6745A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847" y="0"/>
            <a:ext cx="2084538" cy="156340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804FFFD-57E1-4003-9EA4-4D807C6ADA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444" y="4548751"/>
            <a:ext cx="3081556" cy="2311167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2A41F152-A4A7-4C0F-9DE9-CA1C5DF75C1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18" y="-9695"/>
            <a:ext cx="1167412" cy="155654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1E477521-1E99-4307-8E69-C217F31BDD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1745932"/>
            <a:ext cx="2242657" cy="1681993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C0403A10-983E-4878-B787-1726D52B9AA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" y="5436523"/>
            <a:ext cx="1912023" cy="1434017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D9AFF0D6-E67B-4FA4-B910-1C37D733869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36" y="1720200"/>
            <a:ext cx="2675741" cy="2006806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39FB6975-8EF2-4B43-9227-F1EF2D33053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77" y="1744560"/>
            <a:ext cx="1282789" cy="1710386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6B443F93-5F20-4459-BE83-3C7FF22F9B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384" y="3850149"/>
            <a:ext cx="2025880" cy="1519410"/>
          </a:xfrm>
          <a:prstGeom prst="rect">
            <a:avLst/>
          </a:prstGeom>
        </p:spPr>
      </p:pic>
      <p:sp>
        <p:nvSpPr>
          <p:cNvPr id="52" name="Sous-titre 2">
            <a:extLst>
              <a:ext uri="{FF2B5EF4-FFF2-40B4-BE49-F238E27FC236}">
                <a16:creationId xmlns:a16="http://schemas.microsoft.com/office/drawing/2014/main" id="{7505A581-CC74-42E3-9707-B8CD574ACC6E}"/>
              </a:ext>
            </a:extLst>
          </p:cNvPr>
          <p:cNvSpPr txBox="1">
            <a:spLocks/>
          </p:cNvSpPr>
          <p:nvPr/>
        </p:nvSpPr>
        <p:spPr>
          <a:xfrm>
            <a:off x="6484840" y="1522973"/>
            <a:ext cx="1517776" cy="336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Marche en forêt</a:t>
            </a:r>
          </a:p>
        </p:txBody>
      </p:sp>
      <p:sp>
        <p:nvSpPr>
          <p:cNvPr id="53" name="Sous-titre 2">
            <a:extLst>
              <a:ext uri="{FF2B5EF4-FFF2-40B4-BE49-F238E27FC236}">
                <a16:creationId xmlns:a16="http://schemas.microsoft.com/office/drawing/2014/main" id="{BF78A3E2-FD78-4B2D-8DC0-A5B5B4469359}"/>
              </a:ext>
            </a:extLst>
          </p:cNvPr>
          <p:cNvSpPr txBox="1">
            <a:spLocks/>
          </p:cNvSpPr>
          <p:nvPr/>
        </p:nvSpPr>
        <p:spPr>
          <a:xfrm>
            <a:off x="5007718" y="1345494"/>
            <a:ext cx="1517776" cy="336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Tour nocturne</a:t>
            </a:r>
          </a:p>
        </p:txBody>
      </p:sp>
      <p:sp>
        <p:nvSpPr>
          <p:cNvPr id="54" name="Sous-titre 2">
            <a:extLst>
              <a:ext uri="{FF2B5EF4-FFF2-40B4-BE49-F238E27FC236}">
                <a16:creationId xmlns:a16="http://schemas.microsoft.com/office/drawing/2014/main" id="{AA93BA2B-E21A-4B78-BD33-6FA258525780}"/>
              </a:ext>
            </a:extLst>
          </p:cNvPr>
          <p:cNvSpPr txBox="1">
            <a:spLocks/>
          </p:cNvSpPr>
          <p:nvPr/>
        </p:nvSpPr>
        <p:spPr>
          <a:xfrm>
            <a:off x="10109675" y="1524346"/>
            <a:ext cx="957917" cy="336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 rame</a:t>
            </a:r>
          </a:p>
        </p:txBody>
      </p:sp>
      <p:sp>
        <p:nvSpPr>
          <p:cNvPr id="55" name="Sous-titre 2">
            <a:extLst>
              <a:ext uri="{FF2B5EF4-FFF2-40B4-BE49-F238E27FC236}">
                <a16:creationId xmlns:a16="http://schemas.microsoft.com/office/drawing/2014/main" id="{31BBB4B6-F1AC-43D0-A959-97BE85008EBB}"/>
              </a:ext>
            </a:extLst>
          </p:cNvPr>
          <p:cNvSpPr txBox="1">
            <a:spLocks/>
          </p:cNvSpPr>
          <p:nvPr/>
        </p:nvSpPr>
        <p:spPr>
          <a:xfrm>
            <a:off x="32353" y="1506869"/>
            <a:ext cx="2084538" cy="336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L’Amazonie, ça se mérite!</a:t>
            </a:r>
          </a:p>
        </p:txBody>
      </p:sp>
      <p:sp>
        <p:nvSpPr>
          <p:cNvPr id="56" name="Sous-titre 2">
            <a:extLst>
              <a:ext uri="{FF2B5EF4-FFF2-40B4-BE49-F238E27FC236}">
                <a16:creationId xmlns:a16="http://schemas.microsoft.com/office/drawing/2014/main" id="{E3DB7B17-EFA3-4330-960E-B7BF5F511BBD}"/>
              </a:ext>
            </a:extLst>
          </p:cNvPr>
          <p:cNvSpPr txBox="1">
            <a:spLocks/>
          </p:cNvSpPr>
          <p:nvPr/>
        </p:nvSpPr>
        <p:spPr>
          <a:xfrm>
            <a:off x="10109675" y="4298899"/>
            <a:ext cx="1517776" cy="336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Dauphins roses</a:t>
            </a:r>
          </a:p>
        </p:txBody>
      </p:sp>
      <p:sp>
        <p:nvSpPr>
          <p:cNvPr id="57" name="Sous-titre 2">
            <a:extLst>
              <a:ext uri="{FF2B5EF4-FFF2-40B4-BE49-F238E27FC236}">
                <a16:creationId xmlns:a16="http://schemas.microsoft.com/office/drawing/2014/main" id="{CEB5B35B-186E-4459-AC5B-44D51AC265E5}"/>
              </a:ext>
            </a:extLst>
          </p:cNvPr>
          <p:cNvSpPr txBox="1">
            <a:spLocks/>
          </p:cNvSpPr>
          <p:nvPr/>
        </p:nvSpPr>
        <p:spPr>
          <a:xfrm>
            <a:off x="5530608" y="5201364"/>
            <a:ext cx="1517776" cy="336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 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stinky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turkeys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»</a:t>
            </a:r>
          </a:p>
        </p:txBody>
      </p:sp>
      <p:sp>
        <p:nvSpPr>
          <p:cNvPr id="58" name="Sous-titre 2">
            <a:extLst>
              <a:ext uri="{FF2B5EF4-FFF2-40B4-BE49-F238E27FC236}">
                <a16:creationId xmlns:a16="http://schemas.microsoft.com/office/drawing/2014/main" id="{335F1B48-D8C8-4690-9CE3-A6338C46DB73}"/>
              </a:ext>
            </a:extLst>
          </p:cNvPr>
          <p:cNvSpPr txBox="1">
            <a:spLocks/>
          </p:cNvSpPr>
          <p:nvPr/>
        </p:nvSpPr>
        <p:spPr>
          <a:xfrm>
            <a:off x="3729702" y="6581045"/>
            <a:ext cx="1517776" cy="336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Araçari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multibandes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Sous-titre 2">
            <a:extLst>
              <a:ext uri="{FF2B5EF4-FFF2-40B4-BE49-F238E27FC236}">
                <a16:creationId xmlns:a16="http://schemas.microsoft.com/office/drawing/2014/main" id="{118DB307-4DF8-4B83-ACBF-1D2D7C3E4CE2}"/>
              </a:ext>
            </a:extLst>
          </p:cNvPr>
          <p:cNvSpPr txBox="1">
            <a:spLocks/>
          </p:cNvSpPr>
          <p:nvPr/>
        </p:nvSpPr>
        <p:spPr>
          <a:xfrm>
            <a:off x="4129558" y="5767116"/>
            <a:ext cx="1517776" cy="336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Singe saki</a:t>
            </a:r>
          </a:p>
        </p:txBody>
      </p:sp>
      <p:sp>
        <p:nvSpPr>
          <p:cNvPr id="60" name="Sous-titre 2">
            <a:extLst>
              <a:ext uri="{FF2B5EF4-FFF2-40B4-BE49-F238E27FC236}">
                <a16:creationId xmlns:a16="http://schemas.microsoft.com/office/drawing/2014/main" id="{47D01A22-3618-40E6-9B37-9A9584EF9C4C}"/>
              </a:ext>
            </a:extLst>
          </p:cNvPr>
          <p:cNvSpPr txBox="1">
            <a:spLocks/>
          </p:cNvSpPr>
          <p:nvPr/>
        </p:nvSpPr>
        <p:spPr>
          <a:xfrm>
            <a:off x="8654311" y="3519490"/>
            <a:ext cx="1517776" cy="336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Singes écureuils</a:t>
            </a:r>
          </a:p>
        </p:txBody>
      </p:sp>
      <p:sp>
        <p:nvSpPr>
          <p:cNvPr id="61" name="Sous-titre 2">
            <a:extLst>
              <a:ext uri="{FF2B5EF4-FFF2-40B4-BE49-F238E27FC236}">
                <a16:creationId xmlns:a16="http://schemas.microsoft.com/office/drawing/2014/main" id="{3384E47C-3D5B-4A6B-B352-250018597E38}"/>
              </a:ext>
            </a:extLst>
          </p:cNvPr>
          <p:cNvSpPr txBox="1">
            <a:spLocks/>
          </p:cNvSpPr>
          <p:nvPr/>
        </p:nvSpPr>
        <p:spPr>
          <a:xfrm>
            <a:off x="7864941" y="1521825"/>
            <a:ext cx="1517776" cy="3363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Fourmis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coupe-feuilles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Sous-titre 2">
            <a:extLst>
              <a:ext uri="{FF2B5EF4-FFF2-40B4-BE49-F238E27FC236}">
                <a16:creationId xmlns:a16="http://schemas.microsoft.com/office/drawing/2014/main" id="{1EF0DD3C-BCF6-4555-AC7B-49754189809F}"/>
              </a:ext>
            </a:extLst>
          </p:cNvPr>
          <p:cNvSpPr txBox="1">
            <a:spLocks/>
          </p:cNvSpPr>
          <p:nvPr/>
        </p:nvSpPr>
        <p:spPr>
          <a:xfrm>
            <a:off x="2394077" y="6412850"/>
            <a:ext cx="1517776" cy="336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Toucan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ariel</a:t>
            </a: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63320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4268</TotalTime>
  <Words>221</Words>
  <Application>Microsoft Office PowerPoint</Application>
  <PresentationFormat>Grand écran</PresentationFormat>
  <Paragraphs>62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installateur</dc:creator>
  <cp:lastModifiedBy>DARNET Camille</cp:lastModifiedBy>
  <cp:revision>59</cp:revision>
  <dcterms:created xsi:type="dcterms:W3CDTF">2021-02-02T19:59:28Z</dcterms:created>
  <dcterms:modified xsi:type="dcterms:W3CDTF">2021-02-23T15:09:32Z</dcterms:modified>
</cp:coreProperties>
</file>