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28C274-CED6-403A-A672-44B57FE10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EC94887-A37C-4D0A-AE5D-E9412C8D4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BEF895-5C3E-4E64-89CC-58312ED62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CADB56-8537-43A2-AFF7-9BF2F3837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F3586A-EFE3-4D39-892A-7C4C7720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017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BC2BA-797F-4110-888F-32D62E053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53BE051-762B-4330-90C6-EE85E7E93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AB58B1-987E-40C7-85D4-98F5C9066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372C38-4D26-47EA-A2C5-8B19F13DE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2EBBBE-6414-4AD6-A502-05E6A3F6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17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419FDF9-9D29-46A2-AF7C-705B495AAF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76BD65-AC88-402C-B201-4797FC6AF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A35184-317B-4EB9-A73A-98D0BDAF8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6EB1E8-98BA-426E-8CB8-7C5249AB1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9F38F7-6F73-47ED-942B-43634F7A2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0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7019AA-282A-4FE8-BAB2-C8BE98A00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63DBA3-F20C-4AB3-B40E-28E264FF3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BA4A3D-3833-4C3C-8608-2A2898185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BADA43-C133-490B-9751-9FB43036D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292BE5-855E-4B36-ABDA-EDDBA488C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45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3DEC5F-9F2A-4A5F-A3A6-0F91A3465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B4A518-4C98-4E2D-A5C9-09954E0C2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A3A391-C384-4B4C-ADA5-EA5892C6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6EA46E-806E-43FE-8038-F0329F54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BC0C3C-8DCA-47C7-A7D7-EBCA0632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91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322D69-C0DB-4BE1-A5BD-ACD5A3A2E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A86404-8F98-4896-8037-9AB711AE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879AE05-DE8D-45CD-8DD0-2762E65AF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D9E25F-43C4-4579-85AB-B5D714A9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5D53F2-0CAD-47F7-A85C-C99F3BC9D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476F08-CE52-4AE6-99BE-99B478803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37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3F1843-5385-48D9-A57B-CC3FDDABE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493379-9B6C-478F-A4FB-61086028C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9890C1-B645-4DE3-87D6-48AEA3783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60DDA6D-841B-4EB2-BD1C-8F44D8F371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A5F3340-8F3F-4015-AA76-E9C56ACBA5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FFCE9CA-F55A-451E-AA32-2ABC87088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88DF1B1-0AB0-4940-A1C6-FF0649432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C426ED6-95B9-4AC4-9A3A-D7574129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65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701035-D25F-4D1A-9C85-156022CCE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1022D02-C79B-4FC9-9240-B8B25505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BE832A6-892B-4A63-A17D-2CDB29FA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E46855-96A2-4668-BB66-30D69BEBE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15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F3CB71D-2B5C-489B-A65A-F28CAFA4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8E4B03D-31EF-4610-865F-95010690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A26C65-CA62-413B-BE02-08DFCA9D1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162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52EBAA-003B-4E05-867E-F61FC450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AF1403-AE9E-4830-B1F8-604807CC6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19B71A-F25D-4C20-AAF3-A93BDBC31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22281C-C514-4318-ABD1-C8BB47B2F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3869D8-83BD-43F9-BCD5-30DBE009A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4DC90D-230E-422B-8817-A1B0A63D3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577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D142B9-0934-41FF-A8F8-603D94072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19962C0-5809-4ABD-BD1A-AC626069E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33DAC5-0589-4119-B953-9EB1CDD8C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33D3D3-48EE-4898-B341-A94B42F5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4DC983A-1126-4375-BFB2-73F7A6857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8D2E60F-F1BE-4E9B-9E7E-02E4ADA5C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30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64ACC65-5A50-40D8-88EF-7A4449058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8E4095-F30C-4B66-AC91-58C6744B3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EC5BCE-F258-4841-8041-EFEB86090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E77CD-3C53-4AA9-B9FD-E12BCBB76294}" type="datetimeFigureOut">
              <a:rPr lang="fr-FR" smtClean="0"/>
              <a:t>26/02/2021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21994F-E0FA-4A15-9FE0-CBE721407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927A23-B87C-4657-A63D-DE8980F70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92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18" Type="http://schemas.openxmlformats.org/officeDocument/2006/relationships/image" Target="../media/image21.jpg"/><Relationship Id="rId26" Type="http://schemas.openxmlformats.org/officeDocument/2006/relationships/image" Target="../media/image29.jpg"/><Relationship Id="rId3" Type="http://schemas.openxmlformats.org/officeDocument/2006/relationships/image" Target="../media/image6.JPG"/><Relationship Id="rId21" Type="http://schemas.openxmlformats.org/officeDocument/2006/relationships/image" Target="../media/image24.jp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17" Type="http://schemas.openxmlformats.org/officeDocument/2006/relationships/image" Target="../media/image20.jpg"/><Relationship Id="rId25" Type="http://schemas.openxmlformats.org/officeDocument/2006/relationships/image" Target="../media/image28.jpg"/><Relationship Id="rId2" Type="http://schemas.openxmlformats.org/officeDocument/2006/relationships/image" Target="../media/image5.JPG"/><Relationship Id="rId16" Type="http://schemas.openxmlformats.org/officeDocument/2006/relationships/image" Target="../media/image19.jpg"/><Relationship Id="rId20" Type="http://schemas.openxmlformats.org/officeDocument/2006/relationships/image" Target="../media/image23.jpg"/><Relationship Id="rId29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24" Type="http://schemas.openxmlformats.org/officeDocument/2006/relationships/image" Target="../media/image27.jpg"/><Relationship Id="rId5" Type="http://schemas.openxmlformats.org/officeDocument/2006/relationships/image" Target="../media/image8.JPG"/><Relationship Id="rId15" Type="http://schemas.openxmlformats.org/officeDocument/2006/relationships/image" Target="../media/image18.jpg"/><Relationship Id="rId23" Type="http://schemas.openxmlformats.org/officeDocument/2006/relationships/image" Target="../media/image26.jpg"/><Relationship Id="rId28" Type="http://schemas.openxmlformats.org/officeDocument/2006/relationships/image" Target="../media/image31.jpg"/><Relationship Id="rId10" Type="http://schemas.openxmlformats.org/officeDocument/2006/relationships/image" Target="../media/image13.JPG"/><Relationship Id="rId19" Type="http://schemas.openxmlformats.org/officeDocument/2006/relationships/image" Target="../media/image22.jpg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jpg"/><Relationship Id="rId22" Type="http://schemas.openxmlformats.org/officeDocument/2006/relationships/image" Target="../media/image25.jpg"/><Relationship Id="rId27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jpg"/><Relationship Id="rId18" Type="http://schemas.openxmlformats.org/officeDocument/2006/relationships/image" Target="../media/image49.JPG"/><Relationship Id="rId26" Type="http://schemas.openxmlformats.org/officeDocument/2006/relationships/image" Target="../media/image57.JPG"/><Relationship Id="rId3" Type="http://schemas.openxmlformats.org/officeDocument/2006/relationships/image" Target="../media/image34.jpg"/><Relationship Id="rId21" Type="http://schemas.openxmlformats.org/officeDocument/2006/relationships/image" Target="../media/image52.JPG"/><Relationship Id="rId7" Type="http://schemas.openxmlformats.org/officeDocument/2006/relationships/image" Target="../media/image38.jpg"/><Relationship Id="rId12" Type="http://schemas.openxmlformats.org/officeDocument/2006/relationships/image" Target="../media/image43.jpg"/><Relationship Id="rId17" Type="http://schemas.openxmlformats.org/officeDocument/2006/relationships/image" Target="../media/image48.JPG"/><Relationship Id="rId25" Type="http://schemas.openxmlformats.org/officeDocument/2006/relationships/image" Target="../media/image56.JPG"/><Relationship Id="rId2" Type="http://schemas.openxmlformats.org/officeDocument/2006/relationships/image" Target="../media/image33.jpg"/><Relationship Id="rId16" Type="http://schemas.openxmlformats.org/officeDocument/2006/relationships/image" Target="../media/image47.JPG"/><Relationship Id="rId20" Type="http://schemas.openxmlformats.org/officeDocument/2006/relationships/image" Target="../media/image51.JPG"/><Relationship Id="rId29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11" Type="http://schemas.openxmlformats.org/officeDocument/2006/relationships/image" Target="../media/image42.jpg"/><Relationship Id="rId24" Type="http://schemas.openxmlformats.org/officeDocument/2006/relationships/image" Target="../media/image55.JPG"/><Relationship Id="rId5" Type="http://schemas.openxmlformats.org/officeDocument/2006/relationships/image" Target="../media/image36.jpg"/><Relationship Id="rId15" Type="http://schemas.openxmlformats.org/officeDocument/2006/relationships/image" Target="../media/image46.JPG"/><Relationship Id="rId23" Type="http://schemas.openxmlformats.org/officeDocument/2006/relationships/image" Target="../media/image54.JPG"/><Relationship Id="rId28" Type="http://schemas.openxmlformats.org/officeDocument/2006/relationships/image" Target="../media/image59.jpg"/><Relationship Id="rId10" Type="http://schemas.openxmlformats.org/officeDocument/2006/relationships/image" Target="../media/image41.jpg"/><Relationship Id="rId19" Type="http://schemas.openxmlformats.org/officeDocument/2006/relationships/image" Target="../media/image50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Relationship Id="rId14" Type="http://schemas.openxmlformats.org/officeDocument/2006/relationships/image" Target="../media/image45.jpg"/><Relationship Id="rId22" Type="http://schemas.openxmlformats.org/officeDocument/2006/relationships/image" Target="../media/image53.JPG"/><Relationship Id="rId27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2.jpg"/><Relationship Id="rId18" Type="http://schemas.openxmlformats.org/officeDocument/2006/relationships/image" Target="../media/image77.jpg"/><Relationship Id="rId26" Type="http://schemas.openxmlformats.org/officeDocument/2006/relationships/image" Target="../media/image85.jpg"/><Relationship Id="rId3" Type="http://schemas.openxmlformats.org/officeDocument/2006/relationships/image" Target="../media/image62.JPG"/><Relationship Id="rId21" Type="http://schemas.openxmlformats.org/officeDocument/2006/relationships/image" Target="../media/image80.jpg"/><Relationship Id="rId7" Type="http://schemas.openxmlformats.org/officeDocument/2006/relationships/image" Target="../media/image66.JPG"/><Relationship Id="rId12" Type="http://schemas.openxmlformats.org/officeDocument/2006/relationships/image" Target="../media/image71.jpg"/><Relationship Id="rId17" Type="http://schemas.openxmlformats.org/officeDocument/2006/relationships/image" Target="../media/image76.jpg"/><Relationship Id="rId25" Type="http://schemas.openxmlformats.org/officeDocument/2006/relationships/image" Target="../media/image84.jpg"/><Relationship Id="rId2" Type="http://schemas.openxmlformats.org/officeDocument/2006/relationships/image" Target="../media/image61.png"/><Relationship Id="rId16" Type="http://schemas.openxmlformats.org/officeDocument/2006/relationships/image" Target="../media/image75.jpg"/><Relationship Id="rId20" Type="http://schemas.openxmlformats.org/officeDocument/2006/relationships/image" Target="../media/image79.jpg"/><Relationship Id="rId29" Type="http://schemas.openxmlformats.org/officeDocument/2006/relationships/image" Target="../media/image8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G"/><Relationship Id="rId11" Type="http://schemas.openxmlformats.org/officeDocument/2006/relationships/image" Target="../media/image70.jpg"/><Relationship Id="rId24" Type="http://schemas.openxmlformats.org/officeDocument/2006/relationships/image" Target="../media/image83.jpg"/><Relationship Id="rId5" Type="http://schemas.openxmlformats.org/officeDocument/2006/relationships/image" Target="../media/image64.JPG"/><Relationship Id="rId15" Type="http://schemas.openxmlformats.org/officeDocument/2006/relationships/image" Target="../media/image74.jpg"/><Relationship Id="rId23" Type="http://schemas.openxmlformats.org/officeDocument/2006/relationships/image" Target="../media/image82.jpg"/><Relationship Id="rId28" Type="http://schemas.openxmlformats.org/officeDocument/2006/relationships/image" Target="../media/image87.jpg"/><Relationship Id="rId10" Type="http://schemas.openxmlformats.org/officeDocument/2006/relationships/image" Target="../media/image69.jpg"/><Relationship Id="rId19" Type="http://schemas.openxmlformats.org/officeDocument/2006/relationships/image" Target="../media/image78.jpg"/><Relationship Id="rId4" Type="http://schemas.openxmlformats.org/officeDocument/2006/relationships/image" Target="../media/image63.JPG"/><Relationship Id="rId9" Type="http://schemas.openxmlformats.org/officeDocument/2006/relationships/image" Target="../media/image68.JPG"/><Relationship Id="rId14" Type="http://schemas.openxmlformats.org/officeDocument/2006/relationships/image" Target="../media/image73.png"/><Relationship Id="rId22" Type="http://schemas.openxmlformats.org/officeDocument/2006/relationships/image" Target="../media/image81.jpg"/><Relationship Id="rId27" Type="http://schemas.openxmlformats.org/officeDocument/2006/relationships/image" Target="../media/image86.jpg"/><Relationship Id="rId30" Type="http://schemas.openxmlformats.org/officeDocument/2006/relationships/image" Target="../media/image8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ous-titre 2">
            <a:extLst>
              <a:ext uri="{FF2B5EF4-FFF2-40B4-BE49-F238E27FC236}">
                <a16:creationId xmlns:a16="http://schemas.microsoft.com/office/drawing/2014/main" id="{992BE303-4844-462D-81DE-E0C9D89F61FD}"/>
              </a:ext>
            </a:extLst>
          </p:cNvPr>
          <p:cNvSpPr txBox="1">
            <a:spLocks/>
          </p:cNvSpPr>
          <p:nvPr/>
        </p:nvSpPr>
        <p:spPr>
          <a:xfrm>
            <a:off x="5218426" y="545089"/>
            <a:ext cx="5066465" cy="3070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solidFill>
                  <a:schemeClr val="bg1"/>
                </a:solidFill>
              </a:rPr>
              <a:t>15 jours aux Galapagos</a:t>
            </a:r>
          </a:p>
          <a:p>
            <a:r>
              <a:rPr lang="fr-FR" sz="1800" dirty="0">
                <a:solidFill>
                  <a:schemeClr val="bg1"/>
                </a:solidFill>
              </a:rPr>
              <a:t>du 31 décembre 2020 au 15 janvier 2021</a:t>
            </a:r>
          </a:p>
          <a:p>
            <a:endParaRPr lang="fr-FR" sz="1800" dirty="0">
              <a:solidFill>
                <a:schemeClr val="bg1"/>
              </a:solidFill>
            </a:endParaRPr>
          </a:p>
          <a:p>
            <a:r>
              <a:rPr lang="fr-FR" sz="1800" dirty="0">
                <a:solidFill>
                  <a:schemeClr val="bg1"/>
                </a:solidFill>
              </a:rPr>
              <a:t>3 îles enchanteresses!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3AC5A6-2B96-4256-B7B3-99ACA7B1A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36" t="13456" r="14748" b="13027"/>
          <a:stretch/>
        </p:blipFill>
        <p:spPr>
          <a:xfrm>
            <a:off x="0" y="0"/>
            <a:ext cx="2506256" cy="20804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935DB7-B0C1-43C5-A3F5-D94FC8EBB9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19" t="8196" r="15551" b="23792"/>
          <a:stretch/>
        </p:blipFill>
        <p:spPr>
          <a:xfrm>
            <a:off x="4520505" y="2331945"/>
            <a:ext cx="7125550" cy="4526055"/>
          </a:xfrm>
          <a:prstGeom prst="rect">
            <a:avLst/>
          </a:prstGeom>
        </p:spPr>
      </p:pic>
      <p:cxnSp>
        <p:nvCxnSpPr>
          <p:cNvPr id="3" name="Connecteur : en arc 2">
            <a:extLst>
              <a:ext uri="{FF2B5EF4-FFF2-40B4-BE49-F238E27FC236}">
                <a16:creationId xmlns:a16="http://schemas.microsoft.com/office/drawing/2014/main" id="{3A35D716-4660-42EF-BC79-0473EA38067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883398" y="4823669"/>
            <a:ext cx="1736523" cy="499261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necteur : en arc 8">
            <a:extLst>
              <a:ext uri="{FF2B5EF4-FFF2-40B4-BE49-F238E27FC236}">
                <a16:creationId xmlns:a16="http://schemas.microsoft.com/office/drawing/2014/main" id="{54BF0EE8-9190-4160-8F15-E3CBD6FB584F}"/>
              </a:ext>
            </a:extLst>
          </p:cNvPr>
          <p:cNvCxnSpPr>
            <a:cxnSpLocks/>
          </p:cNvCxnSpPr>
          <p:nvPr/>
        </p:nvCxnSpPr>
        <p:spPr>
          <a:xfrm flipV="1">
            <a:off x="6883397" y="5402705"/>
            <a:ext cx="3724712" cy="6691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2BA2A785-D96F-467E-835A-D04E42C31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17027" r="7344" b="15951"/>
          <a:stretch/>
        </p:blipFill>
        <p:spPr>
          <a:xfrm>
            <a:off x="756163" y="2468536"/>
            <a:ext cx="2742202" cy="15449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624E120-30BF-4768-8A97-3693D1564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62" y="4401586"/>
            <a:ext cx="3091604" cy="23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6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ous-titre 2">
            <a:extLst>
              <a:ext uri="{FF2B5EF4-FFF2-40B4-BE49-F238E27FC236}">
                <a16:creationId xmlns:a16="http://schemas.microsoft.com/office/drawing/2014/main" id="{9E8FBF3C-7C60-46E1-89DF-A87C625A6DD6}"/>
              </a:ext>
            </a:extLst>
          </p:cNvPr>
          <p:cNvSpPr txBox="1">
            <a:spLocks/>
          </p:cNvSpPr>
          <p:nvPr/>
        </p:nvSpPr>
        <p:spPr>
          <a:xfrm>
            <a:off x="2422203" y="1445838"/>
            <a:ext cx="1572143" cy="329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Gemelos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5369471" y="3446213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Santa </a:t>
            </a:r>
            <a:r>
              <a:rPr lang="fr-FR" sz="14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ruz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BBABD98-FB84-4755-A3D0-D710EBD25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212" y="5224145"/>
            <a:ext cx="1214898" cy="161986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0800428-1970-4A31-9842-DA59B8299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103" y="3573858"/>
            <a:ext cx="1802420" cy="135181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450766E-5285-4FAA-A4D3-DCA2F9D950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8" r="7380" b="14312"/>
          <a:stretch/>
        </p:blipFill>
        <p:spPr>
          <a:xfrm>
            <a:off x="6853164" y="4089065"/>
            <a:ext cx="1877513" cy="111988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521C224-4E41-4FCF-B333-FBCC0DEF37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9" t="16478" r="17497" b="19279"/>
          <a:stretch/>
        </p:blipFill>
        <p:spPr>
          <a:xfrm>
            <a:off x="2129" y="1526365"/>
            <a:ext cx="1516953" cy="117370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2C8EBA1-03AA-4FCB-AFB1-621DD3B56F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" t="34885" r="14736" b="24151"/>
          <a:stretch/>
        </p:blipFill>
        <p:spPr>
          <a:xfrm>
            <a:off x="1594187" y="1880255"/>
            <a:ext cx="2106545" cy="815919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06C7A515-5CC1-422F-888C-D25F788F0E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4" t="27045" r="35993" b="24528"/>
          <a:stretch/>
        </p:blipFill>
        <p:spPr>
          <a:xfrm>
            <a:off x="276817" y="4216553"/>
            <a:ext cx="871292" cy="95261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100BE6EC-7630-4818-B073-6EE1D3C630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0" t="44284" r="44425" b="26942"/>
          <a:stretch/>
        </p:blipFill>
        <p:spPr>
          <a:xfrm>
            <a:off x="8883272" y="1688037"/>
            <a:ext cx="1209006" cy="1252284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857D189F-92A5-4A0B-9F1C-C59881D187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883" y="5246296"/>
            <a:ext cx="1201555" cy="1602073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10E052B2-A67A-42B1-B036-077DA79F45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8" t="12011" r="18252" b="18452"/>
          <a:stretch/>
        </p:blipFill>
        <p:spPr>
          <a:xfrm>
            <a:off x="0" y="2836724"/>
            <a:ext cx="1430675" cy="1173703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E01F9193-06E2-46A4-827A-6AB576E79B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345" y="1483363"/>
            <a:ext cx="1929169" cy="1446878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E209D608-B748-4BB4-816C-A32CC101C7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566" y="3072176"/>
            <a:ext cx="1328534" cy="1771379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856F264B-71B5-44BB-9F97-8CA4471103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59" y="5248540"/>
            <a:ext cx="2138793" cy="1604095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933F821A-EC6E-4947-91F5-989FFA288C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189" y="1543656"/>
            <a:ext cx="2415524" cy="1811642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C0EDEE06-46E8-4B1B-A510-75D5D26366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272" y="5440234"/>
            <a:ext cx="1877513" cy="1408135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F4731FDF-4703-44AD-9BA6-2B0D0ADAD88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459" y="5449864"/>
            <a:ext cx="1877514" cy="1408136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2B932C62-8C7B-4B9A-9677-77B5AA06079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9" y="-16720"/>
            <a:ext cx="1937789" cy="1453341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4DED8544-E6DF-44CB-9CFE-7D239C84A57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687" y="12730"/>
            <a:ext cx="1920814" cy="1440611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4F9792DD-FCB0-4FBC-9796-1E97A7C5BEB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515" y="6207"/>
            <a:ext cx="1941859" cy="1456394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2350298E-AE61-4565-80B4-035447F5201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488" y="0"/>
            <a:ext cx="1937790" cy="1453342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1EC9C2F0-362C-468E-94FE-232793D6FE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755" y="0"/>
            <a:ext cx="1937788" cy="1453341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FB878FFB-8231-40E9-B6F6-C021977567C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4" t="1887" r="17513" b="11697"/>
          <a:stretch/>
        </p:blipFill>
        <p:spPr>
          <a:xfrm>
            <a:off x="11032132" y="5246296"/>
            <a:ext cx="1157392" cy="1611704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67801721-9543-4A83-AF1E-20226C9AA2D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98" y="2821018"/>
            <a:ext cx="1668259" cy="1251194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0AAB3541-CD6E-4170-ACFE-C180EFC9549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" y="5433737"/>
            <a:ext cx="1899017" cy="1424263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DD670889-4CBF-496F-8AF9-91718FF0B5DC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9" t="21875" r="28365" b="38880"/>
          <a:stretch/>
        </p:blipFill>
        <p:spPr>
          <a:xfrm>
            <a:off x="1632078" y="4282823"/>
            <a:ext cx="1230461" cy="850639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BD995621-AE8F-425D-B001-50B984CD8E4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664" y="-16719"/>
            <a:ext cx="1941859" cy="1456394"/>
          </a:xfrm>
          <a:prstGeom prst="rect">
            <a:avLst/>
          </a:prstGeom>
        </p:spPr>
      </p:pic>
      <p:sp>
        <p:nvSpPr>
          <p:cNvPr id="84" name="Sous-titre 2">
            <a:extLst>
              <a:ext uri="{FF2B5EF4-FFF2-40B4-BE49-F238E27FC236}">
                <a16:creationId xmlns:a16="http://schemas.microsoft.com/office/drawing/2014/main" id="{4D440D86-6716-43C8-A46C-BA0F495121BB}"/>
              </a:ext>
            </a:extLst>
          </p:cNvPr>
          <p:cNvSpPr txBox="1">
            <a:spLocks/>
          </p:cNvSpPr>
          <p:nvPr/>
        </p:nvSpPr>
        <p:spPr>
          <a:xfrm>
            <a:off x="8139645" y="1438726"/>
            <a:ext cx="1909370" cy="32920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Chato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les tortues géantes</a:t>
            </a:r>
          </a:p>
        </p:txBody>
      </p:sp>
      <p:sp>
        <p:nvSpPr>
          <p:cNvPr id="86" name="Sous-titre 2">
            <a:extLst>
              <a:ext uri="{FF2B5EF4-FFF2-40B4-BE49-F238E27FC236}">
                <a16:creationId xmlns:a16="http://schemas.microsoft.com/office/drawing/2014/main" id="{8EB7A0EE-3703-40E0-8F54-7CCDFD02414D}"/>
              </a:ext>
            </a:extLst>
          </p:cNvPr>
          <p:cNvSpPr txBox="1">
            <a:spLocks/>
          </p:cNvSpPr>
          <p:nvPr/>
        </p:nvSpPr>
        <p:spPr>
          <a:xfrm>
            <a:off x="3705233" y="4911061"/>
            <a:ext cx="1909370" cy="329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Tortuga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</a:t>
            </a:r>
          </a:p>
        </p:txBody>
      </p:sp>
      <p:sp>
        <p:nvSpPr>
          <p:cNvPr id="87" name="Sous-titre 2">
            <a:extLst>
              <a:ext uri="{FF2B5EF4-FFF2-40B4-BE49-F238E27FC236}">
                <a16:creationId xmlns:a16="http://schemas.microsoft.com/office/drawing/2014/main" id="{1E3DDE9C-64E0-444D-80D8-903B5BC4A6ED}"/>
              </a:ext>
            </a:extLst>
          </p:cNvPr>
          <p:cNvSpPr txBox="1">
            <a:spLocks/>
          </p:cNvSpPr>
          <p:nvPr/>
        </p:nvSpPr>
        <p:spPr>
          <a:xfrm>
            <a:off x="1573159" y="4051952"/>
            <a:ext cx="1909370" cy="329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Raies dorées</a:t>
            </a:r>
          </a:p>
        </p:txBody>
      </p:sp>
      <p:sp>
        <p:nvSpPr>
          <p:cNvPr id="88" name="Sous-titre 2">
            <a:extLst>
              <a:ext uri="{FF2B5EF4-FFF2-40B4-BE49-F238E27FC236}">
                <a16:creationId xmlns:a16="http://schemas.microsoft.com/office/drawing/2014/main" id="{036311F8-3541-4B2F-ADD1-8B74CCF68F2C}"/>
              </a:ext>
            </a:extLst>
          </p:cNvPr>
          <p:cNvSpPr txBox="1">
            <a:spLocks/>
          </p:cNvSpPr>
          <p:nvPr/>
        </p:nvSpPr>
        <p:spPr>
          <a:xfrm>
            <a:off x="10620304" y="4871334"/>
            <a:ext cx="1770001" cy="295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Langoustes du Nouvel An</a:t>
            </a:r>
          </a:p>
        </p:txBody>
      </p:sp>
      <p:sp>
        <p:nvSpPr>
          <p:cNvPr id="89" name="Sous-titre 2">
            <a:extLst>
              <a:ext uri="{FF2B5EF4-FFF2-40B4-BE49-F238E27FC236}">
                <a16:creationId xmlns:a16="http://schemas.microsoft.com/office/drawing/2014/main" id="{94800FD4-6404-4447-9F4E-70CB120936C5}"/>
              </a:ext>
            </a:extLst>
          </p:cNvPr>
          <p:cNvSpPr txBox="1">
            <a:spLocks/>
          </p:cNvSpPr>
          <p:nvPr/>
        </p:nvSpPr>
        <p:spPr>
          <a:xfrm>
            <a:off x="1991445" y="6622334"/>
            <a:ext cx="1909370" cy="329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Dans la fissure</a:t>
            </a:r>
          </a:p>
        </p:txBody>
      </p:sp>
      <p:pic>
        <p:nvPicPr>
          <p:cNvPr id="91" name="Image 90">
            <a:extLst>
              <a:ext uri="{FF2B5EF4-FFF2-40B4-BE49-F238E27FC236}">
                <a16:creationId xmlns:a16="http://schemas.microsoft.com/office/drawing/2014/main" id="{AAB8AB9A-EB9F-419B-94D7-D8A8210EB30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42" y="3175017"/>
            <a:ext cx="1517719" cy="2023626"/>
          </a:xfrm>
          <a:prstGeom prst="rect">
            <a:avLst/>
          </a:prstGeom>
        </p:spPr>
      </p:pic>
      <p:sp>
        <p:nvSpPr>
          <p:cNvPr id="92" name="Sous-titre 2">
            <a:extLst>
              <a:ext uri="{FF2B5EF4-FFF2-40B4-BE49-F238E27FC236}">
                <a16:creationId xmlns:a16="http://schemas.microsoft.com/office/drawing/2014/main" id="{D135FAF3-8AA6-4CFE-AFDE-DD66FF13ED1D}"/>
              </a:ext>
            </a:extLst>
          </p:cNvPr>
          <p:cNvSpPr txBox="1">
            <a:spLocks/>
          </p:cNvSpPr>
          <p:nvPr/>
        </p:nvSpPr>
        <p:spPr>
          <a:xfrm>
            <a:off x="142826" y="4008056"/>
            <a:ext cx="1909370" cy="329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Crabe violoniste</a:t>
            </a:r>
          </a:p>
        </p:txBody>
      </p:sp>
      <p:sp>
        <p:nvSpPr>
          <p:cNvPr id="93" name="Sous-titre 2">
            <a:extLst>
              <a:ext uri="{FF2B5EF4-FFF2-40B4-BE49-F238E27FC236}">
                <a16:creationId xmlns:a16="http://schemas.microsoft.com/office/drawing/2014/main" id="{C34BF175-87D3-489C-B150-3BDC138F8B5F}"/>
              </a:ext>
            </a:extLst>
          </p:cNvPr>
          <p:cNvSpPr txBox="1">
            <a:spLocks/>
          </p:cNvSpPr>
          <p:nvPr/>
        </p:nvSpPr>
        <p:spPr>
          <a:xfrm>
            <a:off x="-57813" y="5224446"/>
            <a:ext cx="1909370" cy="329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100" dirty="0">
                <a:solidFill>
                  <a:prstClr val="white"/>
                </a:solidFill>
                <a:latin typeface="Calibri" panose="020F0502020204030204"/>
              </a:rPr>
              <a:t>Sanctuaire à requins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Sous-titre 2">
            <a:extLst>
              <a:ext uri="{FF2B5EF4-FFF2-40B4-BE49-F238E27FC236}">
                <a16:creationId xmlns:a16="http://schemas.microsoft.com/office/drawing/2014/main" id="{87D6A505-0DB0-454B-BA80-3767370745B4}"/>
              </a:ext>
            </a:extLst>
          </p:cNvPr>
          <p:cNvSpPr txBox="1">
            <a:spLocks/>
          </p:cNvSpPr>
          <p:nvPr/>
        </p:nvSpPr>
        <p:spPr>
          <a:xfrm>
            <a:off x="1519348" y="1663294"/>
            <a:ext cx="1909370" cy="329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Centre Charles Darwin</a:t>
            </a:r>
          </a:p>
        </p:txBody>
      </p:sp>
      <p:sp>
        <p:nvSpPr>
          <p:cNvPr id="95" name="Sous-titre 2">
            <a:extLst>
              <a:ext uri="{FF2B5EF4-FFF2-40B4-BE49-F238E27FC236}">
                <a16:creationId xmlns:a16="http://schemas.microsoft.com/office/drawing/2014/main" id="{96991463-9BDA-4D45-8F1D-635AEE7AF43D}"/>
              </a:ext>
            </a:extLst>
          </p:cNvPr>
          <p:cNvSpPr txBox="1">
            <a:spLocks/>
          </p:cNvSpPr>
          <p:nvPr/>
        </p:nvSpPr>
        <p:spPr>
          <a:xfrm>
            <a:off x="6871457" y="5171971"/>
            <a:ext cx="1909370" cy="329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100" dirty="0">
                <a:solidFill>
                  <a:prstClr val="white"/>
                </a:solidFill>
                <a:latin typeface="Calibri" panose="020F0502020204030204"/>
              </a:rPr>
              <a:t>Vente de poissons au port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Sous-titre 2">
            <a:extLst>
              <a:ext uri="{FF2B5EF4-FFF2-40B4-BE49-F238E27FC236}">
                <a16:creationId xmlns:a16="http://schemas.microsoft.com/office/drawing/2014/main" id="{828B6291-A93A-43AF-8D50-95C5B086683B}"/>
              </a:ext>
            </a:extLst>
          </p:cNvPr>
          <p:cNvSpPr txBox="1">
            <a:spLocks/>
          </p:cNvSpPr>
          <p:nvPr/>
        </p:nvSpPr>
        <p:spPr>
          <a:xfrm>
            <a:off x="7578206" y="3848150"/>
            <a:ext cx="1909370" cy="329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100" dirty="0">
                <a:solidFill>
                  <a:prstClr val="white"/>
                </a:solidFill>
                <a:latin typeface="Calibri" panose="020F0502020204030204"/>
              </a:rPr>
              <a:t>Bain des pélicans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Sous-titre 2">
            <a:extLst>
              <a:ext uri="{FF2B5EF4-FFF2-40B4-BE49-F238E27FC236}">
                <a16:creationId xmlns:a16="http://schemas.microsoft.com/office/drawing/2014/main" id="{ABAD13BE-6AF2-4992-872B-6EE23D7A754D}"/>
              </a:ext>
            </a:extLst>
          </p:cNvPr>
          <p:cNvSpPr txBox="1">
            <a:spLocks/>
          </p:cNvSpPr>
          <p:nvPr/>
        </p:nvSpPr>
        <p:spPr>
          <a:xfrm>
            <a:off x="9122762" y="2992310"/>
            <a:ext cx="1909370" cy="329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Opuntias</a:t>
            </a:r>
          </a:p>
        </p:txBody>
      </p:sp>
      <p:sp>
        <p:nvSpPr>
          <p:cNvPr id="98" name="Sous-titre 2">
            <a:extLst>
              <a:ext uri="{FF2B5EF4-FFF2-40B4-BE49-F238E27FC236}">
                <a16:creationId xmlns:a16="http://schemas.microsoft.com/office/drawing/2014/main" id="{A22326A2-CF1E-420D-A852-E6D5C73A230F}"/>
              </a:ext>
            </a:extLst>
          </p:cNvPr>
          <p:cNvSpPr txBox="1">
            <a:spLocks/>
          </p:cNvSpPr>
          <p:nvPr/>
        </p:nvSpPr>
        <p:spPr>
          <a:xfrm>
            <a:off x="8940130" y="5213548"/>
            <a:ext cx="1909370" cy="329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Notre « cantine »</a:t>
            </a:r>
          </a:p>
        </p:txBody>
      </p:sp>
      <p:pic>
        <p:nvPicPr>
          <p:cNvPr id="100" name="Image 99">
            <a:extLst>
              <a:ext uri="{FF2B5EF4-FFF2-40B4-BE49-F238E27FC236}">
                <a16:creationId xmlns:a16="http://schemas.microsoft.com/office/drawing/2014/main" id="{94D36F3D-B8BB-451B-9349-C045721B32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802" y="3957865"/>
            <a:ext cx="1488214" cy="1116161"/>
          </a:xfrm>
          <a:prstGeom prst="rect">
            <a:avLst/>
          </a:prstGeom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079D083C-8758-4822-9FCC-6B2306995A87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8" t="3996" r="24848"/>
          <a:stretch/>
        </p:blipFill>
        <p:spPr>
          <a:xfrm>
            <a:off x="6921085" y="1688036"/>
            <a:ext cx="1802421" cy="215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47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ous-titre 2">
            <a:extLst>
              <a:ext uri="{FF2B5EF4-FFF2-40B4-BE49-F238E27FC236}">
                <a16:creationId xmlns:a16="http://schemas.microsoft.com/office/drawing/2014/main" id="{9E8FBF3C-7C60-46E1-89DF-A87C625A6DD6}"/>
              </a:ext>
            </a:extLst>
          </p:cNvPr>
          <p:cNvSpPr txBox="1">
            <a:spLocks/>
          </p:cNvSpPr>
          <p:nvPr/>
        </p:nvSpPr>
        <p:spPr>
          <a:xfrm>
            <a:off x="7970976" y="5165985"/>
            <a:ext cx="2708647" cy="311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Montée en vélo au Cerro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Orchilla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5905210" y="3429000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Isabela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3BF672-C5B3-4AF1-97FE-AD65B2B70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639" y="3427624"/>
            <a:ext cx="2343282" cy="17574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F6B2FF8-7E01-40F5-9EBA-6C010ED2D9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45" t="-3057"/>
          <a:stretch/>
        </p:blipFill>
        <p:spPr>
          <a:xfrm>
            <a:off x="8860957" y="1629572"/>
            <a:ext cx="1867000" cy="14072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39691EF-9E02-4491-AF59-D4C857F163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t="30286" r="23318" b="19078"/>
          <a:stretch/>
        </p:blipFill>
        <p:spPr>
          <a:xfrm>
            <a:off x="7486572" y="1689134"/>
            <a:ext cx="1346076" cy="13594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212B1F4-B18C-4A79-B19F-2CE39A53E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153" y="1263246"/>
            <a:ext cx="1367596" cy="182346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5C3FAC8-C9FA-4EE1-801E-4A2554E1D7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t="20178" r="11777" b="12716"/>
          <a:stretch/>
        </p:blipFill>
        <p:spPr>
          <a:xfrm>
            <a:off x="10301922" y="24231"/>
            <a:ext cx="1867000" cy="110655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DB54E1C-F0D3-416E-8481-DAC0BA07F5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840" y="-7140"/>
            <a:ext cx="2781537" cy="114629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8FCF5E8-C3B6-4B8F-99EB-73F8C2451A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352" y="1252516"/>
            <a:ext cx="2094479" cy="157085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1B0BF68-1F25-40A4-83FA-54B6E21D9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659" y="-11912"/>
            <a:ext cx="1504123" cy="112809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480560D-64F7-4442-B6C9-0FB25ECDAE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744" y="5383544"/>
            <a:ext cx="1965941" cy="1474456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92CB617E-84A6-4509-8A5C-28B795166C9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5" b="10749"/>
          <a:stretch/>
        </p:blipFill>
        <p:spPr>
          <a:xfrm>
            <a:off x="5952658" y="5383544"/>
            <a:ext cx="2014996" cy="1452129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74C301C0-E5B0-489D-BC8F-1BB2BFED78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468" y="5383544"/>
            <a:ext cx="1998453" cy="149884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117E548D-FCC6-482B-9ACE-1072BC09CD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009" y="5438215"/>
            <a:ext cx="1835009" cy="1376257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6F80ED91-6F8A-4EF2-B514-DBBCE61554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345" y="0"/>
            <a:ext cx="1504123" cy="1128092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2FD4BD04-FDEC-4B70-BB64-6D94316B57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9"/>
            <a:ext cx="1568433" cy="1176325"/>
          </a:xfrm>
          <a:prstGeom prst="rect">
            <a:avLst/>
          </a:prstGeom>
        </p:spPr>
      </p:pic>
      <p:sp>
        <p:nvSpPr>
          <p:cNvPr id="56" name="Sous-titre 2">
            <a:extLst>
              <a:ext uri="{FF2B5EF4-FFF2-40B4-BE49-F238E27FC236}">
                <a16:creationId xmlns:a16="http://schemas.microsoft.com/office/drawing/2014/main" id="{EB75AE01-A5F0-4093-B654-89521D8F9C0A}"/>
              </a:ext>
            </a:extLst>
          </p:cNvPr>
          <p:cNvSpPr txBox="1">
            <a:spLocks/>
          </p:cNvSpPr>
          <p:nvPr/>
        </p:nvSpPr>
        <p:spPr>
          <a:xfrm>
            <a:off x="862668" y="1540129"/>
            <a:ext cx="3178943" cy="650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merveilleux tour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à Los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Tuneles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Sous-titre 2">
            <a:extLst>
              <a:ext uri="{FF2B5EF4-FFF2-40B4-BE49-F238E27FC236}">
                <a16:creationId xmlns:a16="http://schemas.microsoft.com/office/drawing/2014/main" id="{9956316D-F4E5-468C-8450-F2F89B91B4A1}"/>
              </a:ext>
            </a:extLst>
          </p:cNvPr>
          <p:cNvSpPr txBox="1">
            <a:spLocks/>
          </p:cNvSpPr>
          <p:nvPr/>
        </p:nvSpPr>
        <p:spPr>
          <a:xfrm>
            <a:off x="9815370" y="3175133"/>
            <a:ext cx="2708647" cy="311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Randonnée au volcan Sierra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Negra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Sous-titre 2">
            <a:extLst>
              <a:ext uri="{FF2B5EF4-FFF2-40B4-BE49-F238E27FC236}">
                <a16:creationId xmlns:a16="http://schemas.microsoft.com/office/drawing/2014/main" id="{079A5701-750A-4782-AA2F-042A2406A761}"/>
              </a:ext>
            </a:extLst>
          </p:cNvPr>
          <p:cNvSpPr txBox="1">
            <a:spLocks/>
          </p:cNvSpPr>
          <p:nvPr/>
        </p:nvSpPr>
        <p:spPr>
          <a:xfrm>
            <a:off x="-51871" y="1155695"/>
            <a:ext cx="2296743" cy="311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Kayak, manchots et fous à pattes bleues</a:t>
            </a:r>
          </a:p>
        </p:txBody>
      </p:sp>
      <p:sp>
        <p:nvSpPr>
          <p:cNvPr id="59" name="Sous-titre 2">
            <a:extLst>
              <a:ext uri="{FF2B5EF4-FFF2-40B4-BE49-F238E27FC236}">
                <a16:creationId xmlns:a16="http://schemas.microsoft.com/office/drawing/2014/main" id="{A1DAE127-5CF8-468B-BF58-EBBB2E69BE9F}"/>
              </a:ext>
            </a:extLst>
          </p:cNvPr>
          <p:cNvSpPr txBox="1">
            <a:spLocks/>
          </p:cNvSpPr>
          <p:nvPr/>
        </p:nvSpPr>
        <p:spPr>
          <a:xfrm>
            <a:off x="8718297" y="1160387"/>
            <a:ext cx="1762835" cy="311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 au lever du soleil</a:t>
            </a: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9D3A2EF0-0D4C-4AC7-9363-9A3026BED4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7" y="3788600"/>
            <a:ext cx="2056959" cy="1542720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52DF4B5F-A7E3-4E54-9A8A-90C900B248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" y="1388960"/>
            <a:ext cx="2014243" cy="1510682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FCE1070D-E598-4835-9255-06632C17AD0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4" b="4586"/>
          <a:stretch/>
        </p:blipFill>
        <p:spPr>
          <a:xfrm>
            <a:off x="-9652" y="2951509"/>
            <a:ext cx="1430078" cy="1071085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3B2E9AC6-E752-4BE4-9168-E5E08B5C78A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37" r="4075" b="28553"/>
          <a:stretch/>
        </p:blipFill>
        <p:spPr>
          <a:xfrm>
            <a:off x="5363355" y="4131429"/>
            <a:ext cx="2768365" cy="864669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78F22CEB-8685-46CE-8D5F-136AA1C3EEA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3" t="10098" r="41910" b="10659"/>
          <a:stretch/>
        </p:blipFill>
        <p:spPr>
          <a:xfrm>
            <a:off x="6267990" y="1540129"/>
            <a:ext cx="1145423" cy="1530286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FD82F0D1-1944-4C7D-9C4F-808359DB17A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8" t="18293" r="39022" b="18814"/>
          <a:stretch/>
        </p:blipFill>
        <p:spPr>
          <a:xfrm>
            <a:off x="8216904" y="3152602"/>
            <a:ext cx="1493342" cy="1855164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6917A8D3-B2ED-4166-8D19-20C7C70B1C0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3" t="19949" r="35758" b="32238"/>
          <a:stretch/>
        </p:blipFill>
        <p:spPr>
          <a:xfrm>
            <a:off x="1692497" y="3185"/>
            <a:ext cx="1005999" cy="1141647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2398470F-8E7A-4345-BC42-79E6820848C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1" t="26590" r="30094" b="40342"/>
          <a:stretch/>
        </p:blipFill>
        <p:spPr>
          <a:xfrm>
            <a:off x="4166126" y="2906917"/>
            <a:ext cx="1180661" cy="765836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B434F1DD-7DA7-4E39-B740-470AECB7EBB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8" t="14257"/>
          <a:stretch/>
        </p:blipFill>
        <p:spPr>
          <a:xfrm>
            <a:off x="2097764" y="2132129"/>
            <a:ext cx="1954754" cy="154957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5DEEED27-A64A-487F-8C65-6CC8CF01EE1A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0" t="15390" r="24259" b="17321"/>
          <a:stretch/>
        </p:blipFill>
        <p:spPr>
          <a:xfrm>
            <a:off x="1630043" y="3962082"/>
            <a:ext cx="1532169" cy="1308086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075B92CC-5A73-4CA6-9E14-875FA3489A8A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9" r="5757" b="-379"/>
          <a:stretch/>
        </p:blipFill>
        <p:spPr>
          <a:xfrm>
            <a:off x="2746330" y="-1964"/>
            <a:ext cx="1252638" cy="1510682"/>
          </a:xfrm>
          <a:prstGeom prst="rect">
            <a:avLst/>
          </a:prstGeom>
        </p:spPr>
      </p:pic>
      <p:sp>
        <p:nvSpPr>
          <p:cNvPr id="71" name="Sous-titre 2">
            <a:extLst>
              <a:ext uri="{FF2B5EF4-FFF2-40B4-BE49-F238E27FC236}">
                <a16:creationId xmlns:a16="http://schemas.microsoft.com/office/drawing/2014/main" id="{4CD21E37-2786-4498-A84A-5C404D8D20D9}"/>
              </a:ext>
            </a:extLst>
          </p:cNvPr>
          <p:cNvSpPr txBox="1">
            <a:spLocks/>
          </p:cNvSpPr>
          <p:nvPr/>
        </p:nvSpPr>
        <p:spPr>
          <a:xfrm>
            <a:off x="6465031" y="1304972"/>
            <a:ext cx="1145424" cy="311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Frégate</a:t>
            </a:r>
          </a:p>
        </p:txBody>
      </p:sp>
      <p:sp>
        <p:nvSpPr>
          <p:cNvPr id="72" name="Sous-titre 2">
            <a:extLst>
              <a:ext uri="{FF2B5EF4-FFF2-40B4-BE49-F238E27FC236}">
                <a16:creationId xmlns:a16="http://schemas.microsoft.com/office/drawing/2014/main" id="{97224019-7166-4196-BE64-948B4D5962A1}"/>
              </a:ext>
            </a:extLst>
          </p:cNvPr>
          <p:cNvSpPr txBox="1">
            <a:spLocks/>
          </p:cNvSpPr>
          <p:nvPr/>
        </p:nvSpPr>
        <p:spPr>
          <a:xfrm>
            <a:off x="5311014" y="2892960"/>
            <a:ext cx="1145424" cy="311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Hippocampe</a:t>
            </a:r>
          </a:p>
        </p:txBody>
      </p:sp>
      <p:sp>
        <p:nvSpPr>
          <p:cNvPr id="73" name="Sous-titre 2">
            <a:extLst>
              <a:ext uri="{FF2B5EF4-FFF2-40B4-BE49-F238E27FC236}">
                <a16:creationId xmlns:a16="http://schemas.microsoft.com/office/drawing/2014/main" id="{224469EA-A35C-431A-AD05-565E800B6273}"/>
              </a:ext>
            </a:extLst>
          </p:cNvPr>
          <p:cNvSpPr txBox="1">
            <a:spLocks/>
          </p:cNvSpPr>
          <p:nvPr/>
        </p:nvSpPr>
        <p:spPr>
          <a:xfrm>
            <a:off x="3218093" y="3854181"/>
            <a:ext cx="1145424" cy="311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Grotte à requins</a:t>
            </a:r>
          </a:p>
        </p:txBody>
      </p:sp>
      <p:sp>
        <p:nvSpPr>
          <p:cNvPr id="74" name="Sous-titre 2">
            <a:extLst>
              <a:ext uri="{FF2B5EF4-FFF2-40B4-BE49-F238E27FC236}">
                <a16:creationId xmlns:a16="http://schemas.microsoft.com/office/drawing/2014/main" id="{07AB8A7D-3FB3-45A6-A4EE-D0086CB220DB}"/>
              </a:ext>
            </a:extLst>
          </p:cNvPr>
          <p:cNvSpPr txBox="1">
            <a:spLocks/>
          </p:cNvSpPr>
          <p:nvPr/>
        </p:nvSpPr>
        <p:spPr>
          <a:xfrm>
            <a:off x="5530579" y="5014429"/>
            <a:ext cx="2207877" cy="311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Alix avec une otarie à Concha Perla</a:t>
            </a:r>
          </a:p>
        </p:txBody>
      </p:sp>
      <p:pic>
        <p:nvPicPr>
          <p:cNvPr id="77" name="Image 76">
            <a:extLst>
              <a:ext uri="{FF2B5EF4-FFF2-40B4-BE49-F238E27FC236}">
                <a16:creationId xmlns:a16="http://schemas.microsoft.com/office/drawing/2014/main" id="{0290E271-6CD9-473B-9DE4-BC66924250D5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7" r="25612" b="24394"/>
          <a:stretch/>
        </p:blipFill>
        <p:spPr>
          <a:xfrm>
            <a:off x="4166126" y="5381911"/>
            <a:ext cx="1599134" cy="1476089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26689F12-8F49-468F-BB21-9A868BE34AB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8" y="3973466"/>
            <a:ext cx="1590025" cy="1192519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AA3D202D-F8EC-4672-BA09-3B811839ABC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7" y="5482589"/>
            <a:ext cx="1843252" cy="13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29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ous-titre 2">
            <a:extLst>
              <a:ext uri="{FF2B5EF4-FFF2-40B4-BE49-F238E27FC236}">
                <a16:creationId xmlns:a16="http://schemas.microsoft.com/office/drawing/2014/main" id="{9E8FBF3C-7C60-46E1-89DF-A87C625A6DD6}"/>
              </a:ext>
            </a:extLst>
          </p:cNvPr>
          <p:cNvSpPr txBox="1">
            <a:spLocks/>
          </p:cNvSpPr>
          <p:nvPr/>
        </p:nvSpPr>
        <p:spPr>
          <a:xfrm>
            <a:off x="8685298" y="1074152"/>
            <a:ext cx="1250148" cy="600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Tijeretas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8711469" y="3243459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 Cristobal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DF1C66-F2AC-456E-8EDF-021F3E4657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7" t="36873" r="39701" b="30161"/>
          <a:stretch/>
        </p:blipFill>
        <p:spPr>
          <a:xfrm>
            <a:off x="4531631" y="2710996"/>
            <a:ext cx="1328546" cy="11025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ADE2179-E377-41C8-B9C7-FE0B80DAB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03" y="1343088"/>
            <a:ext cx="1529751" cy="11473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CF9BE69-694B-4176-9333-EEFB6CFE4E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" r="23263" b="4664"/>
          <a:stretch/>
        </p:blipFill>
        <p:spPr>
          <a:xfrm>
            <a:off x="5831592" y="-10497"/>
            <a:ext cx="1083106" cy="113655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FAFF90F-3C7E-405A-AB54-C9D79A091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237" y="1509943"/>
            <a:ext cx="1997344" cy="149800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97A1A81-BBD0-4AE0-8C1D-E3D51DAD9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018" y="3770876"/>
            <a:ext cx="1835253" cy="137644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BAB887A-6B58-4361-B1B5-61DD1952B1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24" y="5251330"/>
            <a:ext cx="2016705" cy="160667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DF94739-451B-4D62-8319-220CEF4EF0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40744" r="24778" b="15451"/>
          <a:stretch/>
        </p:blipFill>
        <p:spPr>
          <a:xfrm>
            <a:off x="10423549" y="3870338"/>
            <a:ext cx="1750661" cy="101666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62B927E-3A59-4613-B253-AADEAA9D4E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72" y="5251330"/>
            <a:ext cx="2142226" cy="160667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E055F25-41FD-474B-8C7B-9ECAF9BCF6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" y="4150"/>
            <a:ext cx="1503024" cy="112726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8F09CD3-9860-49EA-8D58-B72F958688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66" y="5570715"/>
            <a:ext cx="1716380" cy="128728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8AC5073-BDA3-4DEC-AD6D-FD47F3221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158" y="-45520"/>
            <a:ext cx="1567441" cy="1175581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E6B40DC8-6ACA-4A47-AB7F-B18A2823B4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271" y="0"/>
            <a:ext cx="1506748" cy="1130061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D2F7AB8F-B0CF-4B80-8CF3-F5C90266F6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096" y="3014119"/>
            <a:ext cx="1879818" cy="1948314"/>
          </a:xfrm>
          <a:prstGeom prst="rect">
            <a:avLst/>
          </a:prstGeom>
        </p:spPr>
      </p:pic>
      <p:sp>
        <p:nvSpPr>
          <p:cNvPr id="40" name="Sous-titre 2">
            <a:extLst>
              <a:ext uri="{FF2B5EF4-FFF2-40B4-BE49-F238E27FC236}">
                <a16:creationId xmlns:a16="http://schemas.microsoft.com/office/drawing/2014/main" id="{E4D80B59-6FFE-4424-AE8B-2C1ACCFEBE92}"/>
              </a:ext>
            </a:extLst>
          </p:cNvPr>
          <p:cNvSpPr txBox="1">
            <a:spLocks/>
          </p:cNvSpPr>
          <p:nvPr/>
        </p:nvSpPr>
        <p:spPr>
          <a:xfrm>
            <a:off x="7420524" y="5015314"/>
            <a:ext cx="1250148" cy="600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Loberia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Sous-titre 2">
            <a:extLst>
              <a:ext uri="{FF2B5EF4-FFF2-40B4-BE49-F238E27FC236}">
                <a16:creationId xmlns:a16="http://schemas.microsoft.com/office/drawing/2014/main" id="{8DBE9A1C-2832-4A4C-8ED2-4A94C3F898BB}"/>
              </a:ext>
            </a:extLst>
          </p:cNvPr>
          <p:cNvSpPr txBox="1">
            <a:spLocks/>
          </p:cNvSpPr>
          <p:nvPr/>
        </p:nvSpPr>
        <p:spPr>
          <a:xfrm>
            <a:off x="5964242" y="1230073"/>
            <a:ext cx="1894502" cy="600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Excursion à Leon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Dormido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Sous-titre 2">
            <a:extLst>
              <a:ext uri="{FF2B5EF4-FFF2-40B4-BE49-F238E27FC236}">
                <a16:creationId xmlns:a16="http://schemas.microsoft.com/office/drawing/2014/main" id="{F9FC3481-B853-4736-A99A-09493F2203AF}"/>
              </a:ext>
            </a:extLst>
          </p:cNvPr>
          <p:cNvSpPr txBox="1">
            <a:spLocks/>
          </p:cNvSpPr>
          <p:nvPr/>
        </p:nvSpPr>
        <p:spPr>
          <a:xfrm>
            <a:off x="1643140" y="1108394"/>
            <a:ext cx="1250148" cy="600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Lagune Junco</a:t>
            </a:r>
          </a:p>
        </p:txBody>
      </p:sp>
      <p:sp>
        <p:nvSpPr>
          <p:cNvPr id="43" name="Sous-titre 2">
            <a:extLst>
              <a:ext uri="{FF2B5EF4-FFF2-40B4-BE49-F238E27FC236}">
                <a16:creationId xmlns:a16="http://schemas.microsoft.com/office/drawing/2014/main" id="{C1889A54-5019-4A11-BBD7-59C6258965F1}"/>
              </a:ext>
            </a:extLst>
          </p:cNvPr>
          <p:cNvSpPr txBox="1">
            <a:spLocks/>
          </p:cNvSpPr>
          <p:nvPr/>
        </p:nvSpPr>
        <p:spPr>
          <a:xfrm>
            <a:off x="3150711" y="1139554"/>
            <a:ext cx="1594266" cy="600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Plage de Puerto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Chino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Sous-titre 2">
            <a:extLst>
              <a:ext uri="{FF2B5EF4-FFF2-40B4-BE49-F238E27FC236}">
                <a16:creationId xmlns:a16="http://schemas.microsoft.com/office/drawing/2014/main" id="{C7F1FFB0-35F3-490E-A9E9-77CC9EEA15DD}"/>
              </a:ext>
            </a:extLst>
          </p:cNvPr>
          <p:cNvSpPr txBox="1">
            <a:spLocks/>
          </p:cNvSpPr>
          <p:nvPr/>
        </p:nvSpPr>
        <p:spPr>
          <a:xfrm>
            <a:off x="-23361" y="2530630"/>
            <a:ext cx="2705369" cy="600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Centre d’élevage La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Galapaguera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CF33F955-818F-4A60-A867-735E0D068F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9" y="1354503"/>
            <a:ext cx="1529749" cy="1147312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6E26B6EC-8CB2-4B68-A172-F34FA7125C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64" y="-7611"/>
            <a:ext cx="1511559" cy="113367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DEB40F2F-9B32-4AAB-BF13-2CE2FFF166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70" y="-2350"/>
            <a:ext cx="1512281" cy="1134211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77278421-99D8-4627-9947-8D4095482E9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2" r="-138" b="16364"/>
          <a:stretch/>
        </p:blipFill>
        <p:spPr>
          <a:xfrm>
            <a:off x="10213410" y="-3609"/>
            <a:ext cx="1960910" cy="893892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9B60E323-6712-4A50-ADCC-BA263D1F06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00" y="1457495"/>
            <a:ext cx="1934157" cy="1450618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6ABF4754-F1D2-4DE2-B102-F9CBA28E7C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2830832"/>
            <a:ext cx="1874808" cy="1406106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0A1BFBD9-7756-494C-AFAA-8498C6473B2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66" y="3244691"/>
            <a:ext cx="2343509" cy="1757632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87BB5DE7-EB7F-4FDB-BC1C-D40409F0404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8" t="15352" r="25567" b="19404"/>
          <a:stretch/>
        </p:blipFill>
        <p:spPr>
          <a:xfrm>
            <a:off x="4835677" y="3881696"/>
            <a:ext cx="1170991" cy="1121434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DBE888E5-F44A-4828-AEE7-8CFDC8B98CD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907" y="4962433"/>
            <a:ext cx="1413093" cy="1884124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17348F56-23C9-4DBE-B404-942FF9C27A88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" t="28899" r="13303" b="8724"/>
          <a:stretch/>
        </p:blipFill>
        <p:spPr>
          <a:xfrm>
            <a:off x="8540637" y="5615719"/>
            <a:ext cx="2191110" cy="1233578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CD4F69E4-B9D5-423C-A004-EE8B5BD78D5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644" y="2126685"/>
            <a:ext cx="1879818" cy="1409864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1948D467-2D98-44F5-909E-91CE1BA2087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80" b="32162"/>
          <a:stretch/>
        </p:blipFill>
        <p:spPr>
          <a:xfrm>
            <a:off x="10255939" y="965718"/>
            <a:ext cx="1940660" cy="1016660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A8CE5B81-D9CD-4281-91A6-89971DBFA8B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13" y="5254712"/>
            <a:ext cx="2123019" cy="1592264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0793D249-0169-41BE-A1C4-6E5EEB27BE6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6139"/>
            <a:ext cx="1506858" cy="1130144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CD908CBA-40F3-4E19-A5D5-8014F4EC760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77" y="1387517"/>
            <a:ext cx="1649133" cy="1236850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8289AE33-9EA6-4C21-8788-E789F2E08724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8" r="6399"/>
          <a:stretch/>
        </p:blipFill>
        <p:spPr>
          <a:xfrm>
            <a:off x="4761814" y="678"/>
            <a:ext cx="950815" cy="1134212"/>
          </a:xfrm>
          <a:prstGeom prst="rect">
            <a:avLst/>
          </a:prstGeom>
        </p:spPr>
      </p:pic>
      <p:sp>
        <p:nvSpPr>
          <p:cNvPr id="69" name="Sous-titre 2">
            <a:extLst>
              <a:ext uri="{FF2B5EF4-FFF2-40B4-BE49-F238E27FC236}">
                <a16:creationId xmlns:a16="http://schemas.microsoft.com/office/drawing/2014/main" id="{0D72CDF9-DA20-42E7-AADE-97E5E998C132}"/>
              </a:ext>
            </a:extLst>
          </p:cNvPr>
          <p:cNvSpPr txBox="1">
            <a:spLocks/>
          </p:cNvSpPr>
          <p:nvPr/>
        </p:nvSpPr>
        <p:spPr>
          <a:xfrm>
            <a:off x="2203460" y="3006457"/>
            <a:ext cx="1894502" cy="600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Plage Cerro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Brujo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Sous-titre 2">
            <a:extLst>
              <a:ext uri="{FF2B5EF4-FFF2-40B4-BE49-F238E27FC236}">
                <a16:creationId xmlns:a16="http://schemas.microsoft.com/office/drawing/2014/main" id="{7B659157-3353-4E9E-B61E-6E337A8BEC3E}"/>
              </a:ext>
            </a:extLst>
          </p:cNvPr>
          <p:cNvSpPr txBox="1">
            <a:spLocks/>
          </p:cNvSpPr>
          <p:nvPr/>
        </p:nvSpPr>
        <p:spPr>
          <a:xfrm>
            <a:off x="5325516" y="2497228"/>
            <a:ext cx="1139324" cy="348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Requin</a:t>
            </a:r>
          </a:p>
        </p:txBody>
      </p:sp>
      <p:sp>
        <p:nvSpPr>
          <p:cNvPr id="71" name="Sous-titre 2">
            <a:extLst>
              <a:ext uri="{FF2B5EF4-FFF2-40B4-BE49-F238E27FC236}">
                <a16:creationId xmlns:a16="http://schemas.microsoft.com/office/drawing/2014/main" id="{231B438F-8EAD-46DD-A019-FADC8727B170}"/>
              </a:ext>
            </a:extLst>
          </p:cNvPr>
          <p:cNvSpPr txBox="1">
            <a:spLocks/>
          </p:cNvSpPr>
          <p:nvPr/>
        </p:nvSpPr>
        <p:spPr>
          <a:xfrm>
            <a:off x="8639866" y="5147316"/>
            <a:ext cx="1595721" cy="348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Multitude de poissons</a:t>
            </a:r>
          </a:p>
        </p:txBody>
      </p:sp>
    </p:spTree>
    <p:extLst>
      <p:ext uri="{BB962C8B-B14F-4D97-AF65-F5344CB8AC3E}">
        <p14:creationId xmlns:p14="http://schemas.microsoft.com/office/powerpoint/2010/main" val="328590619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3113</TotalTime>
  <Words>130</Words>
  <Application>Microsoft Office PowerPoint</Application>
  <PresentationFormat>Grand écran</PresentationFormat>
  <Paragraphs>39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installateur</dc:creator>
  <cp:lastModifiedBy>DARNET Camille</cp:lastModifiedBy>
  <cp:revision>49</cp:revision>
  <dcterms:created xsi:type="dcterms:W3CDTF">2021-02-02T19:59:28Z</dcterms:created>
  <dcterms:modified xsi:type="dcterms:W3CDTF">2021-02-26T13:08:06Z</dcterms:modified>
</cp:coreProperties>
</file>